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handoutMasterIdLst>
    <p:handoutMasterId r:id="rId82"/>
  </p:handoutMasterIdLst>
  <p:sldIdLst>
    <p:sldId id="301" r:id="rId2"/>
    <p:sldId id="310" r:id="rId3"/>
    <p:sldId id="258" r:id="rId4"/>
    <p:sldId id="263" r:id="rId5"/>
    <p:sldId id="264" r:id="rId6"/>
    <p:sldId id="265" r:id="rId7"/>
    <p:sldId id="266" r:id="rId8"/>
    <p:sldId id="270" r:id="rId9"/>
    <p:sldId id="376" r:id="rId10"/>
    <p:sldId id="377" r:id="rId11"/>
    <p:sldId id="272" r:id="rId12"/>
    <p:sldId id="273" r:id="rId13"/>
    <p:sldId id="334" r:id="rId14"/>
    <p:sldId id="276" r:id="rId15"/>
    <p:sldId id="277" r:id="rId16"/>
    <p:sldId id="332" r:id="rId17"/>
    <p:sldId id="333" r:id="rId18"/>
    <p:sldId id="283" r:id="rId19"/>
    <p:sldId id="284" r:id="rId20"/>
    <p:sldId id="378" r:id="rId21"/>
    <p:sldId id="286" r:id="rId22"/>
    <p:sldId id="287" r:id="rId23"/>
    <p:sldId id="326" r:id="rId24"/>
    <p:sldId id="311" r:id="rId25"/>
    <p:sldId id="313" r:id="rId26"/>
    <p:sldId id="379" r:id="rId27"/>
    <p:sldId id="316" r:id="rId28"/>
    <p:sldId id="319" r:id="rId29"/>
    <p:sldId id="314" r:id="rId30"/>
    <p:sldId id="380" r:id="rId31"/>
    <p:sldId id="317" r:id="rId32"/>
    <p:sldId id="327" r:id="rId33"/>
    <p:sldId id="318" r:id="rId34"/>
    <p:sldId id="322" r:id="rId35"/>
    <p:sldId id="315" r:id="rId36"/>
    <p:sldId id="321" r:id="rId37"/>
    <p:sldId id="328" r:id="rId38"/>
    <p:sldId id="298" r:id="rId39"/>
    <p:sldId id="335" r:id="rId40"/>
    <p:sldId id="339" r:id="rId41"/>
    <p:sldId id="340" r:id="rId42"/>
    <p:sldId id="341" r:id="rId43"/>
    <p:sldId id="342" r:id="rId44"/>
    <p:sldId id="343" r:id="rId45"/>
    <p:sldId id="344" r:id="rId46"/>
    <p:sldId id="345" r:id="rId47"/>
    <p:sldId id="346" r:id="rId48"/>
    <p:sldId id="347" r:id="rId49"/>
    <p:sldId id="348" r:id="rId50"/>
    <p:sldId id="349" r:id="rId51"/>
    <p:sldId id="387" r:id="rId52"/>
    <p:sldId id="350" r:id="rId53"/>
    <p:sldId id="351" r:id="rId54"/>
    <p:sldId id="352" r:id="rId55"/>
    <p:sldId id="353" r:id="rId56"/>
    <p:sldId id="354" r:id="rId57"/>
    <p:sldId id="355" r:id="rId58"/>
    <p:sldId id="356" r:id="rId59"/>
    <p:sldId id="357" r:id="rId60"/>
    <p:sldId id="358" r:id="rId61"/>
    <p:sldId id="359" r:id="rId62"/>
    <p:sldId id="360" r:id="rId63"/>
    <p:sldId id="361" r:id="rId64"/>
    <p:sldId id="362" r:id="rId65"/>
    <p:sldId id="363" r:id="rId66"/>
    <p:sldId id="364" r:id="rId67"/>
    <p:sldId id="365" r:id="rId68"/>
    <p:sldId id="366" r:id="rId69"/>
    <p:sldId id="367" r:id="rId70"/>
    <p:sldId id="368" r:id="rId71"/>
    <p:sldId id="369" r:id="rId72"/>
    <p:sldId id="370" r:id="rId73"/>
    <p:sldId id="371" r:id="rId74"/>
    <p:sldId id="372" r:id="rId75"/>
    <p:sldId id="381" r:id="rId76"/>
    <p:sldId id="382" r:id="rId77"/>
    <p:sldId id="383" r:id="rId78"/>
    <p:sldId id="384" r:id="rId79"/>
    <p:sldId id="385" r:id="rId80"/>
    <p:sldId id="386" r:id="rId81"/>
  </p:sldIdLst>
  <p:sldSz cx="9144000" cy="6858000" type="screen4x3"/>
  <p:notesSz cx="7104063" cy="10234613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 baseline="-25000">
        <a:solidFill>
          <a:schemeClr val="tx2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 baseline="-25000">
        <a:solidFill>
          <a:schemeClr val="tx2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 baseline="-25000">
        <a:solidFill>
          <a:schemeClr val="tx2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 baseline="-25000">
        <a:solidFill>
          <a:schemeClr val="tx2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 baseline="-25000">
        <a:solidFill>
          <a:schemeClr val="tx2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ern="1200" baseline="-25000">
        <a:solidFill>
          <a:schemeClr val="tx2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ern="1200" baseline="-25000">
        <a:solidFill>
          <a:schemeClr val="tx2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ern="1200" baseline="-25000">
        <a:solidFill>
          <a:schemeClr val="tx2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ern="1200" baseline="-25000">
        <a:solidFill>
          <a:schemeClr val="tx2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 frameSlides="1"/>
  <p:clrMru>
    <a:srgbClr val="FFFF00"/>
    <a:srgbClr val="00FF00"/>
    <a:srgbClr val="0000FF"/>
    <a:srgbClr val="66FF99"/>
    <a:srgbClr val="FF0000"/>
    <a:srgbClr val="CC0066"/>
    <a:srgbClr val="FF0066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F7CEFA-7EAE-4AE0-B474-82D7C3B84BB5}" v="3" dt="2020-11-05T06:42:30.9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1695" autoAdjust="0"/>
    <p:restoredTop sz="94058" autoAdjust="0"/>
  </p:normalViewPr>
  <p:slideViewPr>
    <p:cSldViewPr>
      <p:cViewPr varScale="1">
        <p:scale>
          <a:sx n="119" d="100"/>
          <a:sy n="119" d="100"/>
        </p:scale>
        <p:origin x="972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태정" userId="e3dc46d7-72cb-4935-82cd-f0920e45a4ed" providerId="ADAL" clId="{6BF7CEFA-7EAE-4AE0-B474-82D7C3B84BB5}"/>
    <pc:docChg chg="undo custSel modSld">
      <pc:chgData name="박태정" userId="e3dc46d7-72cb-4935-82cd-f0920e45a4ed" providerId="ADAL" clId="{6BF7CEFA-7EAE-4AE0-B474-82D7C3B84BB5}" dt="2020-11-05T06:43:37.702" v="34" actId="1076"/>
      <pc:docMkLst>
        <pc:docMk/>
      </pc:docMkLst>
      <pc:sldChg chg="addSp modSp mod">
        <pc:chgData name="박태정" userId="e3dc46d7-72cb-4935-82cd-f0920e45a4ed" providerId="ADAL" clId="{6BF7CEFA-7EAE-4AE0-B474-82D7C3B84BB5}" dt="2020-11-05T06:43:37.702" v="34" actId="1076"/>
        <pc:sldMkLst>
          <pc:docMk/>
          <pc:sldMk cId="0" sldId="353"/>
        </pc:sldMkLst>
        <pc:picChg chg="mod">
          <ac:chgData name="박태정" userId="e3dc46d7-72cb-4935-82cd-f0920e45a4ed" providerId="ADAL" clId="{6BF7CEFA-7EAE-4AE0-B474-82D7C3B84BB5}" dt="2020-11-05T06:43:37.702" v="34" actId="1076"/>
          <ac:picMkLst>
            <pc:docMk/>
            <pc:sldMk cId="0" sldId="353"/>
            <ac:picMk id="2" creationId="{4CFB032D-F768-4F0A-BDA8-F49BB715865B}"/>
          </ac:picMkLst>
        </pc:picChg>
        <pc:picChg chg="mod">
          <ac:chgData name="박태정" userId="e3dc46d7-72cb-4935-82cd-f0920e45a4ed" providerId="ADAL" clId="{6BF7CEFA-7EAE-4AE0-B474-82D7C3B84BB5}" dt="2020-11-05T06:43:28.269" v="31" actId="1076"/>
          <ac:picMkLst>
            <pc:docMk/>
            <pc:sldMk cId="0" sldId="353"/>
            <ac:picMk id="3" creationId="{82CBD05A-8465-4A3B-8CAE-9EC53FC899C5}"/>
          </ac:picMkLst>
        </pc:picChg>
        <pc:picChg chg="add mod">
          <ac:chgData name="박태정" userId="e3dc46d7-72cb-4935-82cd-f0920e45a4ed" providerId="ADAL" clId="{6BF7CEFA-7EAE-4AE0-B474-82D7C3B84BB5}" dt="2020-11-05T06:43:16.124" v="27" actId="1076"/>
          <ac:picMkLst>
            <pc:docMk/>
            <pc:sldMk cId="0" sldId="353"/>
            <ac:picMk id="4" creationId="{E80D0B3B-5986-46E2-99E8-F9E6F1D6A8F6}"/>
          </ac:picMkLst>
        </pc:picChg>
        <pc:picChg chg="add mod">
          <ac:chgData name="박태정" userId="e3dc46d7-72cb-4935-82cd-f0920e45a4ed" providerId="ADAL" clId="{6BF7CEFA-7EAE-4AE0-B474-82D7C3B84BB5}" dt="2020-11-05T06:43:34.147" v="33" actId="1076"/>
          <ac:picMkLst>
            <pc:docMk/>
            <pc:sldMk cId="0" sldId="353"/>
            <ac:picMk id="5" creationId="{7986ED2D-4021-4B70-8482-23E2663F34C4}"/>
          </ac:picMkLst>
        </pc:picChg>
        <pc:picChg chg="add mod">
          <ac:chgData name="박태정" userId="e3dc46d7-72cb-4935-82cd-f0920e45a4ed" providerId="ADAL" clId="{6BF7CEFA-7EAE-4AE0-B474-82D7C3B84BB5}" dt="2020-11-05T06:43:14.257" v="26" actId="1076"/>
          <ac:picMkLst>
            <pc:docMk/>
            <pc:sldMk cId="0" sldId="353"/>
            <ac:picMk id="6" creationId="{44B27B34-82FF-4062-84C8-88DEF237D36D}"/>
          </ac:picMkLst>
        </pc:picChg>
      </pc:sldChg>
    </pc:docChg>
  </pc:docChgLst>
  <pc:docChgLst>
    <pc:chgData name="박태정" userId="e3dc46d7-72cb-4935-82cd-f0920e45a4ed" providerId="ADAL" clId="{B311F54C-CCF0-4441-95C2-1D535F70C051}"/>
    <pc:docChg chg="addSld delSld modSld">
      <pc:chgData name="박태정" userId="e3dc46d7-72cb-4935-82cd-f0920e45a4ed" providerId="ADAL" clId="{B311F54C-CCF0-4441-95C2-1D535F70C051}" dt="2020-11-02T04:09:45.490" v="1"/>
      <pc:docMkLst>
        <pc:docMk/>
      </pc:docMkLst>
      <pc:sldChg chg="add del">
        <pc:chgData name="박태정" userId="e3dc46d7-72cb-4935-82cd-f0920e45a4ed" providerId="ADAL" clId="{B311F54C-CCF0-4441-95C2-1D535F70C051}" dt="2020-11-02T04:09:45.490" v="1"/>
        <pc:sldMkLst>
          <pc:docMk/>
          <pc:sldMk cId="0" sldId="339"/>
        </pc:sldMkLst>
      </pc:sldChg>
      <pc:sldChg chg="add del">
        <pc:chgData name="박태정" userId="e3dc46d7-72cb-4935-82cd-f0920e45a4ed" providerId="ADAL" clId="{B311F54C-CCF0-4441-95C2-1D535F70C051}" dt="2020-11-02T04:09:45.490" v="1"/>
        <pc:sldMkLst>
          <pc:docMk/>
          <pc:sldMk cId="0" sldId="340"/>
        </pc:sldMkLst>
      </pc:sldChg>
      <pc:sldChg chg="add del">
        <pc:chgData name="박태정" userId="e3dc46d7-72cb-4935-82cd-f0920e45a4ed" providerId="ADAL" clId="{B311F54C-CCF0-4441-95C2-1D535F70C051}" dt="2020-11-02T04:09:45.490" v="1"/>
        <pc:sldMkLst>
          <pc:docMk/>
          <pc:sldMk cId="0" sldId="341"/>
        </pc:sldMkLst>
      </pc:sldChg>
      <pc:sldChg chg="add del">
        <pc:chgData name="박태정" userId="e3dc46d7-72cb-4935-82cd-f0920e45a4ed" providerId="ADAL" clId="{B311F54C-CCF0-4441-95C2-1D535F70C051}" dt="2020-11-02T04:09:45.490" v="1"/>
        <pc:sldMkLst>
          <pc:docMk/>
          <pc:sldMk cId="0" sldId="342"/>
        </pc:sldMkLst>
      </pc:sldChg>
      <pc:sldChg chg="add del">
        <pc:chgData name="박태정" userId="e3dc46d7-72cb-4935-82cd-f0920e45a4ed" providerId="ADAL" clId="{B311F54C-CCF0-4441-95C2-1D535F70C051}" dt="2020-11-02T04:09:45.490" v="1"/>
        <pc:sldMkLst>
          <pc:docMk/>
          <pc:sldMk cId="0" sldId="343"/>
        </pc:sldMkLst>
      </pc:sldChg>
      <pc:sldChg chg="add del">
        <pc:chgData name="박태정" userId="e3dc46d7-72cb-4935-82cd-f0920e45a4ed" providerId="ADAL" clId="{B311F54C-CCF0-4441-95C2-1D535F70C051}" dt="2020-11-02T04:09:45.490" v="1"/>
        <pc:sldMkLst>
          <pc:docMk/>
          <pc:sldMk cId="0" sldId="344"/>
        </pc:sldMkLst>
      </pc:sldChg>
      <pc:sldChg chg="add del">
        <pc:chgData name="박태정" userId="e3dc46d7-72cb-4935-82cd-f0920e45a4ed" providerId="ADAL" clId="{B311F54C-CCF0-4441-95C2-1D535F70C051}" dt="2020-11-02T04:09:45.490" v="1"/>
        <pc:sldMkLst>
          <pc:docMk/>
          <pc:sldMk cId="0" sldId="345"/>
        </pc:sldMkLst>
      </pc:sldChg>
      <pc:sldChg chg="add del">
        <pc:chgData name="박태정" userId="e3dc46d7-72cb-4935-82cd-f0920e45a4ed" providerId="ADAL" clId="{B311F54C-CCF0-4441-95C2-1D535F70C051}" dt="2020-11-02T04:09:45.490" v="1"/>
        <pc:sldMkLst>
          <pc:docMk/>
          <pc:sldMk cId="0" sldId="346"/>
        </pc:sldMkLst>
      </pc:sldChg>
      <pc:sldChg chg="add del">
        <pc:chgData name="박태정" userId="e3dc46d7-72cb-4935-82cd-f0920e45a4ed" providerId="ADAL" clId="{B311F54C-CCF0-4441-95C2-1D535F70C051}" dt="2020-11-02T04:09:45.490" v="1"/>
        <pc:sldMkLst>
          <pc:docMk/>
          <pc:sldMk cId="0" sldId="347"/>
        </pc:sldMkLst>
      </pc:sldChg>
      <pc:sldChg chg="add del">
        <pc:chgData name="박태정" userId="e3dc46d7-72cb-4935-82cd-f0920e45a4ed" providerId="ADAL" clId="{B311F54C-CCF0-4441-95C2-1D535F70C051}" dt="2020-11-02T04:09:45.490" v="1"/>
        <pc:sldMkLst>
          <pc:docMk/>
          <pc:sldMk cId="0" sldId="348"/>
        </pc:sldMkLst>
      </pc:sldChg>
      <pc:sldChg chg="add del">
        <pc:chgData name="박태정" userId="e3dc46d7-72cb-4935-82cd-f0920e45a4ed" providerId="ADAL" clId="{B311F54C-CCF0-4441-95C2-1D535F70C051}" dt="2020-11-02T04:09:45.490" v="1"/>
        <pc:sldMkLst>
          <pc:docMk/>
          <pc:sldMk cId="0" sldId="349"/>
        </pc:sldMkLst>
      </pc:sldChg>
      <pc:sldChg chg="add del">
        <pc:chgData name="박태정" userId="e3dc46d7-72cb-4935-82cd-f0920e45a4ed" providerId="ADAL" clId="{B311F54C-CCF0-4441-95C2-1D535F70C051}" dt="2020-11-02T04:09:45.490" v="1"/>
        <pc:sldMkLst>
          <pc:docMk/>
          <pc:sldMk cId="0" sldId="350"/>
        </pc:sldMkLst>
      </pc:sldChg>
      <pc:sldChg chg="add del">
        <pc:chgData name="박태정" userId="e3dc46d7-72cb-4935-82cd-f0920e45a4ed" providerId="ADAL" clId="{B311F54C-CCF0-4441-95C2-1D535F70C051}" dt="2020-11-02T04:09:45.490" v="1"/>
        <pc:sldMkLst>
          <pc:docMk/>
          <pc:sldMk cId="0" sldId="351"/>
        </pc:sldMkLst>
      </pc:sldChg>
      <pc:sldChg chg="add del">
        <pc:chgData name="박태정" userId="e3dc46d7-72cb-4935-82cd-f0920e45a4ed" providerId="ADAL" clId="{B311F54C-CCF0-4441-95C2-1D535F70C051}" dt="2020-11-02T04:09:45.490" v="1"/>
        <pc:sldMkLst>
          <pc:docMk/>
          <pc:sldMk cId="0" sldId="352"/>
        </pc:sldMkLst>
      </pc:sldChg>
      <pc:sldChg chg="add del">
        <pc:chgData name="박태정" userId="e3dc46d7-72cb-4935-82cd-f0920e45a4ed" providerId="ADAL" clId="{B311F54C-CCF0-4441-95C2-1D535F70C051}" dt="2020-11-02T04:09:45.490" v="1"/>
        <pc:sldMkLst>
          <pc:docMk/>
          <pc:sldMk cId="0" sldId="353"/>
        </pc:sldMkLst>
      </pc:sldChg>
      <pc:sldChg chg="add del">
        <pc:chgData name="박태정" userId="e3dc46d7-72cb-4935-82cd-f0920e45a4ed" providerId="ADAL" clId="{B311F54C-CCF0-4441-95C2-1D535F70C051}" dt="2020-11-02T04:09:45.490" v="1"/>
        <pc:sldMkLst>
          <pc:docMk/>
          <pc:sldMk cId="0" sldId="354"/>
        </pc:sldMkLst>
      </pc:sldChg>
      <pc:sldChg chg="add del">
        <pc:chgData name="박태정" userId="e3dc46d7-72cb-4935-82cd-f0920e45a4ed" providerId="ADAL" clId="{B311F54C-CCF0-4441-95C2-1D535F70C051}" dt="2020-11-02T04:09:45.490" v="1"/>
        <pc:sldMkLst>
          <pc:docMk/>
          <pc:sldMk cId="0" sldId="355"/>
        </pc:sldMkLst>
      </pc:sldChg>
      <pc:sldChg chg="add del">
        <pc:chgData name="박태정" userId="e3dc46d7-72cb-4935-82cd-f0920e45a4ed" providerId="ADAL" clId="{B311F54C-CCF0-4441-95C2-1D535F70C051}" dt="2020-11-02T04:09:45.490" v="1"/>
        <pc:sldMkLst>
          <pc:docMk/>
          <pc:sldMk cId="0" sldId="356"/>
        </pc:sldMkLst>
      </pc:sldChg>
      <pc:sldChg chg="add del">
        <pc:chgData name="박태정" userId="e3dc46d7-72cb-4935-82cd-f0920e45a4ed" providerId="ADAL" clId="{B311F54C-CCF0-4441-95C2-1D535F70C051}" dt="2020-11-02T04:09:45.490" v="1"/>
        <pc:sldMkLst>
          <pc:docMk/>
          <pc:sldMk cId="0" sldId="357"/>
        </pc:sldMkLst>
      </pc:sldChg>
      <pc:sldChg chg="add del">
        <pc:chgData name="박태정" userId="e3dc46d7-72cb-4935-82cd-f0920e45a4ed" providerId="ADAL" clId="{B311F54C-CCF0-4441-95C2-1D535F70C051}" dt="2020-11-02T04:09:45.490" v="1"/>
        <pc:sldMkLst>
          <pc:docMk/>
          <pc:sldMk cId="0" sldId="358"/>
        </pc:sldMkLst>
      </pc:sldChg>
      <pc:sldChg chg="add del">
        <pc:chgData name="박태정" userId="e3dc46d7-72cb-4935-82cd-f0920e45a4ed" providerId="ADAL" clId="{B311F54C-CCF0-4441-95C2-1D535F70C051}" dt="2020-11-02T04:09:45.490" v="1"/>
        <pc:sldMkLst>
          <pc:docMk/>
          <pc:sldMk cId="0" sldId="359"/>
        </pc:sldMkLst>
      </pc:sldChg>
      <pc:sldChg chg="add del">
        <pc:chgData name="박태정" userId="e3dc46d7-72cb-4935-82cd-f0920e45a4ed" providerId="ADAL" clId="{B311F54C-CCF0-4441-95C2-1D535F70C051}" dt="2020-11-02T04:09:45.490" v="1"/>
        <pc:sldMkLst>
          <pc:docMk/>
          <pc:sldMk cId="0" sldId="360"/>
        </pc:sldMkLst>
      </pc:sldChg>
      <pc:sldChg chg="add del">
        <pc:chgData name="박태정" userId="e3dc46d7-72cb-4935-82cd-f0920e45a4ed" providerId="ADAL" clId="{B311F54C-CCF0-4441-95C2-1D535F70C051}" dt="2020-11-02T04:09:45.490" v="1"/>
        <pc:sldMkLst>
          <pc:docMk/>
          <pc:sldMk cId="0" sldId="361"/>
        </pc:sldMkLst>
      </pc:sldChg>
      <pc:sldChg chg="add del">
        <pc:chgData name="박태정" userId="e3dc46d7-72cb-4935-82cd-f0920e45a4ed" providerId="ADAL" clId="{B311F54C-CCF0-4441-95C2-1D535F70C051}" dt="2020-11-02T04:09:45.490" v="1"/>
        <pc:sldMkLst>
          <pc:docMk/>
          <pc:sldMk cId="0" sldId="362"/>
        </pc:sldMkLst>
      </pc:sldChg>
      <pc:sldChg chg="add del">
        <pc:chgData name="박태정" userId="e3dc46d7-72cb-4935-82cd-f0920e45a4ed" providerId="ADAL" clId="{B311F54C-CCF0-4441-95C2-1D535F70C051}" dt="2020-11-02T04:09:45.490" v="1"/>
        <pc:sldMkLst>
          <pc:docMk/>
          <pc:sldMk cId="0" sldId="363"/>
        </pc:sldMkLst>
      </pc:sldChg>
      <pc:sldChg chg="add del">
        <pc:chgData name="박태정" userId="e3dc46d7-72cb-4935-82cd-f0920e45a4ed" providerId="ADAL" clId="{B311F54C-CCF0-4441-95C2-1D535F70C051}" dt="2020-11-02T04:09:45.490" v="1"/>
        <pc:sldMkLst>
          <pc:docMk/>
          <pc:sldMk cId="0" sldId="364"/>
        </pc:sldMkLst>
      </pc:sldChg>
      <pc:sldChg chg="add del">
        <pc:chgData name="박태정" userId="e3dc46d7-72cb-4935-82cd-f0920e45a4ed" providerId="ADAL" clId="{B311F54C-CCF0-4441-95C2-1D535F70C051}" dt="2020-11-02T04:09:45.490" v="1"/>
        <pc:sldMkLst>
          <pc:docMk/>
          <pc:sldMk cId="0" sldId="365"/>
        </pc:sldMkLst>
      </pc:sldChg>
      <pc:sldChg chg="add del">
        <pc:chgData name="박태정" userId="e3dc46d7-72cb-4935-82cd-f0920e45a4ed" providerId="ADAL" clId="{B311F54C-CCF0-4441-95C2-1D535F70C051}" dt="2020-11-02T04:09:45.490" v="1"/>
        <pc:sldMkLst>
          <pc:docMk/>
          <pc:sldMk cId="0" sldId="366"/>
        </pc:sldMkLst>
      </pc:sldChg>
      <pc:sldChg chg="add del">
        <pc:chgData name="박태정" userId="e3dc46d7-72cb-4935-82cd-f0920e45a4ed" providerId="ADAL" clId="{B311F54C-CCF0-4441-95C2-1D535F70C051}" dt="2020-11-02T04:09:45.490" v="1"/>
        <pc:sldMkLst>
          <pc:docMk/>
          <pc:sldMk cId="0" sldId="367"/>
        </pc:sldMkLst>
      </pc:sldChg>
      <pc:sldChg chg="add del">
        <pc:chgData name="박태정" userId="e3dc46d7-72cb-4935-82cd-f0920e45a4ed" providerId="ADAL" clId="{B311F54C-CCF0-4441-95C2-1D535F70C051}" dt="2020-11-02T04:09:45.490" v="1"/>
        <pc:sldMkLst>
          <pc:docMk/>
          <pc:sldMk cId="0" sldId="368"/>
        </pc:sldMkLst>
      </pc:sldChg>
      <pc:sldChg chg="add del">
        <pc:chgData name="박태정" userId="e3dc46d7-72cb-4935-82cd-f0920e45a4ed" providerId="ADAL" clId="{B311F54C-CCF0-4441-95C2-1D535F70C051}" dt="2020-11-02T04:09:45.490" v="1"/>
        <pc:sldMkLst>
          <pc:docMk/>
          <pc:sldMk cId="0" sldId="369"/>
        </pc:sldMkLst>
      </pc:sldChg>
      <pc:sldChg chg="add del">
        <pc:chgData name="박태정" userId="e3dc46d7-72cb-4935-82cd-f0920e45a4ed" providerId="ADAL" clId="{B311F54C-CCF0-4441-95C2-1D535F70C051}" dt="2020-11-02T04:09:45.490" v="1"/>
        <pc:sldMkLst>
          <pc:docMk/>
          <pc:sldMk cId="0" sldId="370"/>
        </pc:sldMkLst>
      </pc:sldChg>
      <pc:sldChg chg="add del">
        <pc:chgData name="박태정" userId="e3dc46d7-72cb-4935-82cd-f0920e45a4ed" providerId="ADAL" clId="{B311F54C-CCF0-4441-95C2-1D535F70C051}" dt="2020-11-02T04:09:45.490" v="1"/>
        <pc:sldMkLst>
          <pc:docMk/>
          <pc:sldMk cId="0" sldId="371"/>
        </pc:sldMkLst>
      </pc:sldChg>
      <pc:sldChg chg="add del">
        <pc:chgData name="박태정" userId="e3dc46d7-72cb-4935-82cd-f0920e45a4ed" providerId="ADAL" clId="{B311F54C-CCF0-4441-95C2-1D535F70C051}" dt="2020-11-02T04:09:45.490" v="1"/>
        <pc:sldMkLst>
          <pc:docMk/>
          <pc:sldMk cId="0" sldId="372"/>
        </pc:sldMkLst>
      </pc:sldChg>
      <pc:sldChg chg="add del">
        <pc:chgData name="박태정" userId="e3dc46d7-72cb-4935-82cd-f0920e45a4ed" providerId="ADAL" clId="{B311F54C-CCF0-4441-95C2-1D535F70C051}" dt="2020-11-02T04:09:45.490" v="1"/>
        <pc:sldMkLst>
          <pc:docMk/>
          <pc:sldMk cId="0" sldId="381"/>
        </pc:sldMkLst>
      </pc:sldChg>
      <pc:sldChg chg="add del">
        <pc:chgData name="박태정" userId="e3dc46d7-72cb-4935-82cd-f0920e45a4ed" providerId="ADAL" clId="{B311F54C-CCF0-4441-95C2-1D535F70C051}" dt="2020-11-02T04:09:45.490" v="1"/>
        <pc:sldMkLst>
          <pc:docMk/>
          <pc:sldMk cId="0" sldId="382"/>
        </pc:sldMkLst>
      </pc:sldChg>
      <pc:sldChg chg="add del">
        <pc:chgData name="박태정" userId="e3dc46d7-72cb-4935-82cd-f0920e45a4ed" providerId="ADAL" clId="{B311F54C-CCF0-4441-95C2-1D535F70C051}" dt="2020-11-02T04:09:45.490" v="1"/>
        <pc:sldMkLst>
          <pc:docMk/>
          <pc:sldMk cId="0" sldId="383"/>
        </pc:sldMkLst>
      </pc:sldChg>
      <pc:sldChg chg="add del">
        <pc:chgData name="박태정" userId="e3dc46d7-72cb-4935-82cd-f0920e45a4ed" providerId="ADAL" clId="{B311F54C-CCF0-4441-95C2-1D535F70C051}" dt="2020-11-02T04:09:45.490" v="1"/>
        <pc:sldMkLst>
          <pc:docMk/>
          <pc:sldMk cId="0" sldId="384"/>
        </pc:sldMkLst>
      </pc:sldChg>
      <pc:sldChg chg="add del">
        <pc:chgData name="박태정" userId="e3dc46d7-72cb-4935-82cd-f0920e45a4ed" providerId="ADAL" clId="{B311F54C-CCF0-4441-95C2-1D535F70C051}" dt="2020-11-02T04:09:45.490" v="1"/>
        <pc:sldMkLst>
          <pc:docMk/>
          <pc:sldMk cId="0" sldId="385"/>
        </pc:sldMkLst>
      </pc:sldChg>
      <pc:sldChg chg="add del">
        <pc:chgData name="박태정" userId="e3dc46d7-72cb-4935-82cd-f0920e45a4ed" providerId="ADAL" clId="{B311F54C-CCF0-4441-95C2-1D535F70C051}" dt="2020-11-02T04:09:45.490" v="1"/>
        <pc:sldMkLst>
          <pc:docMk/>
          <pc:sldMk cId="0" sldId="386"/>
        </pc:sldMkLst>
      </pc:sldChg>
      <pc:sldChg chg="add">
        <pc:chgData name="박태정" userId="e3dc46d7-72cb-4935-82cd-f0920e45a4ed" providerId="ADAL" clId="{B311F54C-CCF0-4441-95C2-1D535F70C051}" dt="2020-11-02T04:09:45.490" v="1"/>
        <pc:sldMkLst>
          <pc:docMk/>
          <pc:sldMk cId="2498871042" sldId="387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image" Target="../media/image27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7" Type="http://schemas.openxmlformats.org/officeDocument/2006/relationships/image" Target="../media/image45.wmf"/><Relationship Id="rId2" Type="http://schemas.openxmlformats.org/officeDocument/2006/relationships/image" Target="../media/image40.emf"/><Relationship Id="rId1" Type="http://schemas.openxmlformats.org/officeDocument/2006/relationships/image" Target="../media/image39.emf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emf"/><Relationship Id="rId1" Type="http://schemas.openxmlformats.org/officeDocument/2006/relationships/image" Target="../media/image46.emf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image" Target="../media/image2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FB52168D-9D9E-4574-B458-1FFCF103698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975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73" tIns="47687" rIns="95373" bIns="47687" numCol="1" anchor="t" anchorCtr="0" compatLnSpc="1">
            <a:prstTxWarp prst="textNoShape">
              <a:avLst/>
            </a:prstTxWarp>
          </a:bodyPr>
          <a:lstStyle>
            <a:lvl1pPr algn="l" defTabSz="954186" eaLnBrk="1" latinLnBrk="1" hangingPunct="1">
              <a:defRPr kumimoji="1" sz="1200" baseline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87892246-EBF5-43C3-B17A-AF2A918BEC1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975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73" tIns="47687" rIns="95373" bIns="47687" numCol="1" anchor="t" anchorCtr="0" compatLnSpc="1">
            <a:prstTxWarp prst="textNoShape">
              <a:avLst/>
            </a:prstTxWarp>
          </a:bodyPr>
          <a:lstStyle>
            <a:lvl1pPr algn="r" defTabSz="954186" eaLnBrk="1" latinLnBrk="1" hangingPunct="1">
              <a:defRPr kumimoji="1" sz="1200" baseline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2468" name="Rectangle 4">
            <a:extLst>
              <a:ext uri="{FF2B5EF4-FFF2-40B4-BE49-F238E27FC236}">
                <a16:creationId xmlns:a16="http://schemas.microsoft.com/office/drawing/2014/main" id="{0EA73771-A6F8-4D31-BA99-84902277AEC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975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73" tIns="47687" rIns="95373" bIns="47687" numCol="1" anchor="b" anchorCtr="0" compatLnSpc="1">
            <a:prstTxWarp prst="textNoShape">
              <a:avLst/>
            </a:prstTxWarp>
          </a:bodyPr>
          <a:lstStyle>
            <a:lvl1pPr algn="l" defTabSz="954186" eaLnBrk="1" latinLnBrk="1" hangingPunct="1">
              <a:defRPr kumimoji="1" sz="1200" baseline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2469" name="Rectangle 5">
            <a:extLst>
              <a:ext uri="{FF2B5EF4-FFF2-40B4-BE49-F238E27FC236}">
                <a16:creationId xmlns:a16="http://schemas.microsoft.com/office/drawing/2014/main" id="{984DDA5B-3BFF-4682-9AD8-F196974D093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1850"/>
            <a:ext cx="307975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73" tIns="47687" rIns="95373" bIns="47687" numCol="1" anchor="b" anchorCtr="0" compatLnSpc="1">
            <a:prstTxWarp prst="textNoShape">
              <a:avLst/>
            </a:prstTxWarp>
          </a:bodyPr>
          <a:lstStyle>
            <a:lvl1pPr algn="r" defTabSz="954088" eaLnBrk="1" latinLnBrk="1" hangingPunct="1">
              <a:defRPr kumimoji="1" sz="1200" baseline="0">
                <a:solidFill>
                  <a:schemeClr val="tx1"/>
                </a:solidFill>
                <a:effectLst/>
                <a:latin typeface="굴림" panose="020B0600000101010101" pitchFamily="50" charset="-127"/>
              </a:defRPr>
            </a:lvl1pPr>
          </a:lstStyle>
          <a:p>
            <a:pPr>
              <a:defRPr/>
            </a:pPr>
            <a:fld id="{4FDF400E-1613-4309-9850-CAA4CA4EF16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AF195700-706E-42E4-9615-E9E5A05FA9E6}"/>
              </a:ext>
            </a:extLst>
          </p:cNvPr>
          <p:cNvGrpSpPr>
            <a:grpSpLocks/>
          </p:cNvGrpSpPr>
          <p:nvPr/>
        </p:nvGrpSpPr>
        <p:grpSpPr bwMode="auto">
          <a:xfrm>
            <a:off x="1257300" y="2971800"/>
            <a:ext cx="6629400" cy="838200"/>
            <a:chOff x="792" y="1872"/>
            <a:chExt cx="4176" cy="528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CF50B638-15D2-4A4C-93AA-E9EC756C79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" y="1927"/>
              <a:ext cx="4176" cy="396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147ACF01-59E2-4B22-AD5B-22BA7F4F7D1C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1008" y="1872"/>
              <a:ext cx="3744" cy="52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7" name="Rectangle 5">
            <a:extLst>
              <a:ext uri="{FF2B5EF4-FFF2-40B4-BE49-F238E27FC236}">
                <a16:creationId xmlns:a16="http://schemas.microsoft.com/office/drawing/2014/main" id="{86977D52-772D-4569-836C-770E95957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370C6093-AD04-477E-BFA1-BC9CE2E1572F}"/>
              </a:ext>
            </a:extLst>
          </p:cNvPr>
          <p:cNvSpPr>
            <a:spLocks noChangeArrowheads="1"/>
          </p:cNvSpPr>
          <p:nvPr/>
        </p:nvSpPr>
        <p:spPr bwMode="white">
          <a:xfrm>
            <a:off x="1828800" y="152400"/>
            <a:ext cx="7162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aseline="-250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baseline="-250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baseline="-250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baseline="-250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baseline="-250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lang="en-US" altLang="ko-KR" sz="4400" b="1" i="1" baseline="0">
                <a:solidFill>
                  <a:schemeClr val="bg1"/>
                </a:solidFill>
                <a:latin typeface="Arial Black" panose="020B0A04020102020204" pitchFamily="34" charset="0"/>
              </a:rPr>
              <a:t>Graphics</a:t>
            </a: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DBC2DE1-BA38-4F57-B566-04F07AECE8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40500"/>
            <a:ext cx="2362200" cy="3048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0" name="그룹 10">
            <a:extLst>
              <a:ext uri="{FF2B5EF4-FFF2-40B4-BE49-F238E27FC236}">
                <a16:creationId xmlns:a16="http://schemas.microsoft.com/office/drawing/2014/main" id="{5E9FCA52-8914-4DB1-9213-84B6CF83EAB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49213" y="6308725"/>
            <a:ext cx="9193213" cy="549275"/>
            <a:chOff x="-48757" y="6309321"/>
            <a:chExt cx="9192757" cy="548680"/>
          </a:xfrm>
        </p:grpSpPr>
        <p:sp>
          <p:nvSpPr>
            <p:cNvPr id="11" name="Rectangle 1027">
              <a:extLst>
                <a:ext uri="{FF2B5EF4-FFF2-40B4-BE49-F238E27FC236}">
                  <a16:creationId xmlns:a16="http://schemas.microsoft.com/office/drawing/2014/main" id="{50D07328-E9BD-414D-826F-5E5EA78C7D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" y="6540845"/>
              <a:ext cx="9143546" cy="31715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Text Box 1036">
              <a:extLst>
                <a:ext uri="{FF2B5EF4-FFF2-40B4-BE49-F238E27FC236}">
                  <a16:creationId xmlns:a16="http://schemas.microsoft.com/office/drawing/2014/main" id="{9E195ED6-C7A9-4297-BB28-2AA4E31269A8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7686747" y="6561461"/>
              <a:ext cx="1447728" cy="215211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ko-KR" sz="1200" b="1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itchFamily="18" charset="-127"/>
                  <a:ea typeface="함초롬돋움" pitchFamily="18" charset="-127"/>
                  <a:cs typeface="함초롬돋움" pitchFamily="18" charset="-127"/>
                </a:rPr>
                <a:t>IT</a:t>
              </a:r>
              <a:r>
                <a:rPr lang="ko-KR" altLang="en-US" sz="1200" b="1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itchFamily="18" charset="-127"/>
                  <a:ea typeface="함초롬돋움" pitchFamily="18" charset="-127"/>
                  <a:cs typeface="함초롬돋움" pitchFamily="18" charset="-127"/>
                </a:rPr>
                <a:t>미디어공학과</a:t>
              </a:r>
              <a:endParaRPr lang="en-US" altLang="ko-KR" sz="12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itchFamily="18" charset="-127"/>
                <a:ea typeface="함초롬돋움" pitchFamily="18" charset="-127"/>
                <a:cs typeface="함초롬돋움" pitchFamily="18" charset="-127"/>
              </a:endParaRPr>
            </a:p>
          </p:txBody>
        </p:sp>
        <p:grpSp>
          <p:nvGrpSpPr>
            <p:cNvPr id="13" name="그룹 13">
              <a:extLst>
                <a:ext uri="{FF2B5EF4-FFF2-40B4-BE49-F238E27FC236}">
                  <a16:creationId xmlns:a16="http://schemas.microsoft.com/office/drawing/2014/main" id="{3C5B412B-A435-4641-B0F1-D1F78A3280AE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-48757" y="6309321"/>
              <a:ext cx="2410957" cy="548680"/>
              <a:chOff x="-48757" y="6309321"/>
              <a:chExt cx="2410957" cy="548680"/>
            </a:xfrm>
          </p:grpSpPr>
          <p:sp>
            <p:nvSpPr>
              <p:cNvPr id="14" name="Rectangle 1028">
                <a:extLst>
                  <a:ext uri="{FF2B5EF4-FFF2-40B4-BE49-F238E27FC236}">
                    <a16:creationId xmlns:a16="http://schemas.microsoft.com/office/drawing/2014/main" id="{29C18800-B2D8-4015-8D16-EE76F66DB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" y="6540845"/>
                <a:ext cx="2362082" cy="30447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pic>
            <p:nvPicPr>
              <p:cNvPr id="15" name="Picture 72" descr="2">
                <a:extLst>
                  <a:ext uri="{FF2B5EF4-FFF2-40B4-BE49-F238E27FC236}">
                    <a16:creationId xmlns:a16="http://schemas.microsoft.com/office/drawing/2014/main" id="{6B83AF4C-133B-47B6-99C6-3254107A274B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8757" y="6309321"/>
                <a:ext cx="1439292" cy="5486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60422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600200" y="2692400"/>
            <a:ext cx="5943600" cy="1295400"/>
          </a:xfrm>
          <a:noFill/>
        </p:spPr>
        <p:txBody>
          <a:bodyPr/>
          <a:lstStyle>
            <a:lvl1pPr algn="ctr">
              <a:defRPr sz="3600"/>
            </a:lvl1pPr>
          </a:lstStyle>
          <a:p>
            <a:r>
              <a:rPr lang="en-US" altLang="ko-KR"/>
              <a:t>Click to edit Master title style</a:t>
            </a:r>
          </a:p>
        </p:txBody>
      </p:sp>
      <p:sp>
        <p:nvSpPr>
          <p:cNvPr id="60423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914400" y="4140200"/>
            <a:ext cx="7315200" cy="1371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600" b="1"/>
            </a:lvl1pPr>
          </a:lstStyle>
          <a:p>
            <a:r>
              <a:rPr lang="en-US" altLang="ko-KR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99596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371326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48450" y="285750"/>
            <a:ext cx="2038350" cy="588645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3400" y="285750"/>
            <a:ext cx="5962650" cy="5886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940745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24052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549686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3400" y="1447800"/>
            <a:ext cx="40005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86300" y="1447800"/>
            <a:ext cx="40005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235685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684626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50965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5938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420101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147368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Line 2">
            <a:extLst>
              <a:ext uri="{FF2B5EF4-FFF2-40B4-BE49-F238E27FC236}">
                <a16:creationId xmlns:a16="http://schemas.microsoft.com/office/drawing/2014/main" id="{4257D692-7ED0-4E43-B771-97579B46910E}"/>
              </a:ext>
            </a:extLst>
          </p:cNvPr>
          <p:cNvSpPr>
            <a:spLocks noChangeShapeType="1"/>
          </p:cNvSpPr>
          <p:nvPr/>
        </p:nvSpPr>
        <p:spPr bwMode="ltGray">
          <a:xfrm>
            <a:off x="533400" y="1143000"/>
            <a:ext cx="7239000" cy="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396" name="Rectangle 4">
            <a:extLst>
              <a:ext uri="{FF2B5EF4-FFF2-40B4-BE49-F238E27FC236}">
                <a16:creationId xmlns:a16="http://schemas.microsoft.com/office/drawing/2014/main" id="{EC6EA1AA-5C24-4F37-83A1-11D282726A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40500"/>
            <a:ext cx="2362200" cy="3048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397" name="Rectangle 5">
            <a:extLst>
              <a:ext uri="{FF2B5EF4-FFF2-40B4-BE49-F238E27FC236}">
                <a16:creationId xmlns:a16="http://schemas.microsoft.com/office/drawing/2014/main" id="{6219FCC2-96EC-4529-8625-92218AAD6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228600"/>
            <a:ext cx="838200" cy="8191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398" name="Rectangle 6">
            <a:extLst>
              <a:ext uri="{FF2B5EF4-FFF2-40B4-BE49-F238E27FC236}">
                <a16:creationId xmlns:a16="http://schemas.microsoft.com/office/drawing/2014/main" id="{01015FC0-AC77-47F4-A165-1909BDA05D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4300" y="381000"/>
            <a:ext cx="990600" cy="9144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0" name="Rectangle 7">
            <a:extLst>
              <a:ext uri="{FF2B5EF4-FFF2-40B4-BE49-F238E27FC236}">
                <a16:creationId xmlns:a16="http://schemas.microsoft.com/office/drawing/2014/main" id="{7EEED20B-A7B6-4A77-83A6-A92DDB2CE5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447800"/>
            <a:ext cx="8153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 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1032" name="Rectangle 10">
            <a:extLst>
              <a:ext uri="{FF2B5EF4-FFF2-40B4-BE49-F238E27FC236}">
                <a16:creationId xmlns:a16="http://schemas.microsoft.com/office/drawing/2014/main" id="{F8614744-9CF5-4368-8F49-0A47F3DE1B2C}"/>
              </a:ext>
            </a:extLst>
          </p:cNvPr>
          <p:cNvSpPr>
            <a:spLocks noChangeArrowheads="1"/>
          </p:cNvSpPr>
          <p:nvPr/>
        </p:nvSpPr>
        <p:spPr bwMode="white">
          <a:xfrm>
            <a:off x="7696200" y="549275"/>
            <a:ext cx="10287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baseline="-250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baseline="-250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baseline="-250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baseline="-250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baseline="-250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600" baseline="0" dirty="0">
                <a:solidFill>
                  <a:schemeClr val="bg1"/>
                </a:solidFill>
                <a:latin typeface="Arial Black" panose="020B0A04020102020204" pitchFamily="34" charset="0"/>
              </a:rPr>
              <a:t>OpenGL</a:t>
            </a:r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876BD1A5-1CE3-447F-84EE-A285EC9565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85750"/>
            <a:ext cx="7010400" cy="76200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grpSp>
        <p:nvGrpSpPr>
          <p:cNvPr id="1033" name="그룹 10">
            <a:extLst>
              <a:ext uri="{FF2B5EF4-FFF2-40B4-BE49-F238E27FC236}">
                <a16:creationId xmlns:a16="http://schemas.microsoft.com/office/drawing/2014/main" id="{48E898BA-834D-4FB5-A00D-0BCF76DE799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49213" y="6308725"/>
            <a:ext cx="9193213" cy="549275"/>
            <a:chOff x="-48757" y="6309321"/>
            <a:chExt cx="9192757" cy="548680"/>
          </a:xfrm>
        </p:grpSpPr>
        <p:sp>
          <p:nvSpPr>
            <p:cNvPr id="13" name="Rectangle 1027">
              <a:extLst>
                <a:ext uri="{FF2B5EF4-FFF2-40B4-BE49-F238E27FC236}">
                  <a16:creationId xmlns:a16="http://schemas.microsoft.com/office/drawing/2014/main" id="{75BB8CD3-18C1-4A18-ACAD-D036AAE6CA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" y="6540845"/>
              <a:ext cx="9143546" cy="31715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Text Box 1036">
              <a:extLst>
                <a:ext uri="{FF2B5EF4-FFF2-40B4-BE49-F238E27FC236}">
                  <a16:creationId xmlns:a16="http://schemas.microsoft.com/office/drawing/2014/main" id="{666E4747-C7C5-4C7F-BFA0-61E03EA1D72D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7686747" y="6561461"/>
              <a:ext cx="1447728" cy="215211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ko-KR" sz="1200" b="1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itchFamily="18" charset="-127"/>
                  <a:ea typeface="함초롬돋움" pitchFamily="18" charset="-127"/>
                  <a:cs typeface="함초롬돋움" pitchFamily="18" charset="-127"/>
                </a:rPr>
                <a:t>IT</a:t>
              </a:r>
              <a:r>
                <a:rPr lang="ko-KR" altLang="en-US" sz="1200" b="1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itchFamily="18" charset="-127"/>
                  <a:ea typeface="함초롬돋움" pitchFamily="18" charset="-127"/>
                  <a:cs typeface="함초롬돋움" pitchFamily="18" charset="-127"/>
                </a:rPr>
                <a:t>미디어공학과</a:t>
              </a:r>
              <a:endParaRPr lang="en-US" altLang="ko-KR" sz="12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itchFamily="18" charset="-127"/>
                <a:ea typeface="함초롬돋움" pitchFamily="18" charset="-127"/>
                <a:cs typeface="함초롬돋움" pitchFamily="18" charset="-127"/>
              </a:endParaRPr>
            </a:p>
          </p:txBody>
        </p:sp>
        <p:grpSp>
          <p:nvGrpSpPr>
            <p:cNvPr id="1036" name="그룹 13">
              <a:extLst>
                <a:ext uri="{FF2B5EF4-FFF2-40B4-BE49-F238E27FC236}">
                  <a16:creationId xmlns:a16="http://schemas.microsoft.com/office/drawing/2014/main" id="{766DEC0F-EE87-40E6-8E9E-A465BC74E6F6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-48757" y="6309321"/>
              <a:ext cx="2410957" cy="548680"/>
              <a:chOff x="-48757" y="6309321"/>
              <a:chExt cx="2410957" cy="548680"/>
            </a:xfrm>
          </p:grpSpPr>
          <p:sp>
            <p:nvSpPr>
              <p:cNvPr id="16" name="Rectangle 1028">
                <a:extLst>
                  <a:ext uri="{FF2B5EF4-FFF2-40B4-BE49-F238E27FC236}">
                    <a16:creationId xmlns:a16="http://schemas.microsoft.com/office/drawing/2014/main" id="{36F1C3E1-45E4-44DB-964D-78DD1C16E8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" y="6540845"/>
                <a:ext cx="2362082" cy="30447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pic>
            <p:nvPicPr>
              <p:cNvPr id="1038" name="Picture 72" descr="2">
                <a:extLst>
                  <a:ext uri="{FF2B5EF4-FFF2-40B4-BE49-F238E27FC236}">
                    <a16:creationId xmlns:a16="http://schemas.microsoft.com/office/drawing/2014/main" id="{1C62738F-F0B2-428D-AF04-41CEA5F7C653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8757" y="6309321"/>
                <a:ext cx="1439292" cy="5486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o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o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o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3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4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6.png"/><Relationship Id="rId5" Type="http://schemas.openxmlformats.org/officeDocument/2006/relationships/oleObject" Target="../embeddings/oleObject6.bin"/><Relationship Id="rId4" Type="http://schemas.openxmlformats.org/officeDocument/2006/relationships/image" Target="../media/image25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7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8.bin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3.png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7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8.png"/><Relationship Id="rId4" Type="http://schemas.openxmlformats.org/officeDocument/2006/relationships/image" Target="../media/image27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13" Type="http://schemas.openxmlformats.org/officeDocument/2006/relationships/oleObject" Target="../embeddings/oleObject21.bin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4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5.wmf"/><Relationship Id="rId1" Type="http://schemas.openxmlformats.org/officeDocument/2006/relationships/vmlDrawing" Target="../drawings/vmlDrawing14.vml"/><Relationship Id="rId6" Type="http://schemas.openxmlformats.org/officeDocument/2006/relationships/image" Target="../media/image40.e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5" Type="http://schemas.openxmlformats.org/officeDocument/2006/relationships/oleObject" Target="../embeddings/oleObject22.bin"/><Relationship Id="rId10" Type="http://schemas.openxmlformats.org/officeDocument/2006/relationships/image" Target="../media/image42.emf"/><Relationship Id="rId4" Type="http://schemas.openxmlformats.org/officeDocument/2006/relationships/image" Target="../media/image39.emf"/><Relationship Id="rId9" Type="http://schemas.openxmlformats.org/officeDocument/2006/relationships/oleObject" Target="../embeddings/oleObject19.bin"/><Relationship Id="rId14" Type="http://schemas.openxmlformats.org/officeDocument/2006/relationships/image" Target="../media/image44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38.png"/><Relationship Id="rId4" Type="http://schemas.openxmlformats.org/officeDocument/2006/relationships/image" Target="../media/image27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13" Type="http://schemas.openxmlformats.org/officeDocument/2006/relationships/oleObject" Target="../embeddings/oleObject29.bin"/><Relationship Id="rId3" Type="http://schemas.openxmlformats.org/officeDocument/2006/relationships/oleObject" Target="../embeddings/oleObject24.bin"/><Relationship Id="rId7" Type="http://schemas.openxmlformats.org/officeDocument/2006/relationships/oleObject" Target="../embeddings/oleObject26.bin"/><Relationship Id="rId12" Type="http://schemas.openxmlformats.org/officeDocument/2006/relationships/image" Target="../media/image5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47.emf"/><Relationship Id="rId11" Type="http://schemas.openxmlformats.org/officeDocument/2006/relationships/oleObject" Target="../embeddings/oleObject28.bin"/><Relationship Id="rId5" Type="http://schemas.openxmlformats.org/officeDocument/2006/relationships/oleObject" Target="../embeddings/oleObject25.bin"/><Relationship Id="rId10" Type="http://schemas.openxmlformats.org/officeDocument/2006/relationships/image" Target="../media/image49.emf"/><Relationship Id="rId4" Type="http://schemas.openxmlformats.org/officeDocument/2006/relationships/image" Target="../media/image46.emf"/><Relationship Id="rId9" Type="http://schemas.openxmlformats.org/officeDocument/2006/relationships/oleObject" Target="../embeddings/oleObject27.bin"/><Relationship Id="rId14" Type="http://schemas.openxmlformats.org/officeDocument/2006/relationships/image" Target="../media/image5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8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840CA289-1046-4833-AC4C-A16D2AB2A6B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</a:extLst>
        </p:spPr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Rendering Methods </a:t>
            </a:r>
            <a:br>
              <a:rPr lang="en-US" altLang="ko-KR">
                <a:ea typeface="굴림" panose="020B0600000101010101" pitchFamily="50" charset="-127"/>
              </a:rPr>
            </a:br>
            <a:r>
              <a:rPr lang="en-US" altLang="ko-KR">
                <a:ea typeface="굴림" panose="020B0600000101010101" pitchFamily="50" charset="-127"/>
              </a:rPr>
              <a:t>&amp; Models</a:t>
            </a:r>
          </a:p>
        </p:txBody>
      </p:sp>
      <p:sp>
        <p:nvSpPr>
          <p:cNvPr id="4099" name="부제목 1">
            <a:extLst>
              <a:ext uri="{FF2B5EF4-FFF2-40B4-BE49-F238E27FC236}">
                <a16:creationId xmlns:a16="http://schemas.microsoft.com/office/drawing/2014/main" id="{425B5B7F-E779-403B-8E03-A1C3EDE9D2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DFB7D550-28E0-447E-976E-CBAB51EF54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Ambient Term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020398C0-8B5A-49A0-922C-69A50431E2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Compensated reflection of indirect illumination</a:t>
            </a:r>
            <a:endParaRPr lang="en-US" altLang="ko-KR">
              <a:ea typeface="굴림" panose="020B0600000101010101" pitchFamily="50" charset="-127"/>
            </a:endParaRP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FF2E55C4-8A92-494E-994B-1256BB634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2066925"/>
            <a:ext cx="6483350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4">
            <a:extLst>
              <a:ext uri="{FF2B5EF4-FFF2-40B4-BE49-F238E27FC236}">
                <a16:creationId xmlns:a16="http://schemas.microsoft.com/office/drawing/2014/main" id="{4F217204-8D1B-4AD4-B021-730E9077E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2205038"/>
            <a:ext cx="5572125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Rectangle 2">
            <a:extLst>
              <a:ext uri="{FF2B5EF4-FFF2-40B4-BE49-F238E27FC236}">
                <a16:creationId xmlns:a16="http://schemas.microsoft.com/office/drawing/2014/main" id="{8E553A36-EB59-4AE8-B856-2F3D7AF1CA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Diffuse Reflection</a:t>
            </a: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2EB9C072-941C-4E1F-B1A0-2008655631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Surface reflects equally in all directions</a:t>
            </a:r>
          </a:p>
          <a:p>
            <a:pPr lvl="1" eaLnBrk="1" hangingPunct="1"/>
            <a:r>
              <a:rPr lang="en-US" altLang="ko-KR">
                <a:ea typeface="굴림" panose="020B0600000101010101" pitchFamily="50" charset="-127"/>
              </a:rPr>
              <a:t>With equal intensity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>
            <a:extLst>
              <a:ext uri="{FF2B5EF4-FFF2-40B4-BE49-F238E27FC236}">
                <a16:creationId xmlns:a16="http://schemas.microsoft.com/office/drawing/2014/main" id="{670CEBE5-418F-4331-AF63-283009274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2952750"/>
            <a:ext cx="580390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Rectangle 2">
            <a:extLst>
              <a:ext uri="{FF2B5EF4-FFF2-40B4-BE49-F238E27FC236}">
                <a16:creationId xmlns:a16="http://schemas.microsoft.com/office/drawing/2014/main" id="{570CBD84-B2BD-4216-943B-FF65C49B89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Diffuse Reflection</a:t>
            </a:r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3D5E3544-94A3-41BE-9275-B5C5FA4A90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How much light is reflected?</a:t>
            </a:r>
          </a:p>
          <a:p>
            <a:pPr lvl="1" eaLnBrk="1" hangingPunct="1"/>
            <a:r>
              <a:rPr lang="en-US" altLang="ko-KR">
                <a:solidFill>
                  <a:srgbClr val="090909"/>
                </a:solidFill>
                <a:ea typeface="굴림" panose="020B0600000101010101" pitchFamily="50" charset="-127"/>
              </a:rPr>
              <a:t>Depends on angle of incident light</a:t>
            </a:r>
          </a:p>
          <a:p>
            <a:pPr lvl="1" eaLnBrk="1" hangingPunct="1"/>
            <a:r>
              <a:rPr lang="en-US" altLang="ko-KR" i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dL</a:t>
            </a:r>
            <a:r>
              <a:rPr lang="en-US" altLang="ko-KR">
                <a:solidFill>
                  <a:srgbClr val="000000"/>
                </a:solidFill>
                <a:latin typeface="Symbol" panose="05050102010706020507" pitchFamily="18" charset="2"/>
                <a:ea typeface="굴림" panose="020B0600000101010101" pitchFamily="50" charset="-127"/>
              </a:rPr>
              <a:t> = </a:t>
            </a:r>
            <a:r>
              <a:rPr lang="en-US" altLang="ko-KR" i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dA</a:t>
            </a:r>
            <a:r>
              <a:rPr lang="en-US" altLang="ko-KR">
                <a:solidFill>
                  <a:srgbClr val="000000"/>
                </a:solidFill>
                <a:latin typeface="Symbol" panose="05050102010706020507" pitchFamily="18" charset="2"/>
                <a:ea typeface="굴림" panose="020B0600000101010101" pitchFamily="50" charset="-127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cos </a:t>
            </a:r>
            <a:r>
              <a:rPr lang="en-US" altLang="ko-KR">
                <a:solidFill>
                  <a:srgbClr val="000000"/>
                </a:solidFill>
                <a:latin typeface="Symbol" panose="05050102010706020507" pitchFamily="18" charset="2"/>
                <a:ea typeface="굴림" panose="020B0600000101010101" pitchFamily="50" charset="-127"/>
                <a:sym typeface="Symbol" panose="05050102010706020507" pitchFamily="18" charset="2"/>
              </a:rPr>
              <a:t> = N  </a:t>
            </a:r>
            <a:r>
              <a:rPr lang="en-US" altLang="ko-KR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L</a:t>
            </a:r>
            <a:endParaRPr lang="en-US" altLang="ko-KR">
              <a:solidFill>
                <a:srgbClr val="000000"/>
              </a:solidFill>
              <a:latin typeface="Symbol" panose="05050102010706020507" pitchFamily="18" charset="2"/>
              <a:ea typeface="굴림" panose="020B0600000101010101" pitchFamily="50" charset="-127"/>
              <a:sym typeface="Symbol" panose="05050102010706020507" pitchFamily="18" charset="2"/>
            </a:endParaRPr>
          </a:p>
          <a:p>
            <a:pPr lvl="2" eaLnBrk="1" hangingPunct="1"/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Maximum at the head-on light (</a:t>
            </a:r>
            <a:r>
              <a:rPr lang="en-US" altLang="ko-KR">
                <a:solidFill>
                  <a:srgbClr val="000000"/>
                </a:solidFill>
                <a:latin typeface="Symbol" panose="05050102010706020507" pitchFamily="18" charset="2"/>
                <a:ea typeface="굴림" panose="020B0600000101010101" pitchFamily="50" charset="-127"/>
                <a:sym typeface="Symbol" panose="05050102010706020507" pitchFamily="18" charset="2"/>
              </a:rPr>
              <a:t>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 = 0)</a:t>
            </a:r>
          </a:p>
          <a:p>
            <a:pPr eaLnBrk="1" hangingPunct="1"/>
            <a:endParaRPr lang="en-US" altLang="ko-KR">
              <a:ea typeface="굴림" panose="020B0600000101010101" pitchFamily="50" charset="-127"/>
            </a:endParaRPr>
          </a:p>
        </p:txBody>
      </p:sp>
      <p:sp>
        <p:nvSpPr>
          <p:cNvPr id="19461" name="Text Box 5">
            <a:extLst>
              <a:ext uri="{FF2B5EF4-FFF2-40B4-BE49-F238E27FC236}">
                <a16:creationId xmlns:a16="http://schemas.microsoft.com/office/drawing/2014/main" id="{86D4008F-B028-4E4B-85D4-67DA65DA4B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8013" y="3295650"/>
            <a:ext cx="422275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baseline="-25000">
                <a:solidFill>
                  <a:schemeClr val="tx2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baseline="-25000">
                <a:solidFill>
                  <a:schemeClr val="tx2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baseline="-25000">
                <a:solidFill>
                  <a:schemeClr val="tx2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baseline="-25000">
                <a:solidFill>
                  <a:schemeClr val="tx2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baseline="-25000">
                <a:solidFill>
                  <a:schemeClr val="tx2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2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2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2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2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2800" baseline="0"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</a:p>
        </p:txBody>
      </p:sp>
      <p:sp>
        <p:nvSpPr>
          <p:cNvPr id="19462" name="Text Box 6">
            <a:extLst>
              <a:ext uri="{FF2B5EF4-FFF2-40B4-BE49-F238E27FC236}">
                <a16:creationId xmlns:a16="http://schemas.microsoft.com/office/drawing/2014/main" id="{D632ADB7-1468-4CB7-9B36-51D73DF25C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1863" y="3284538"/>
            <a:ext cx="360362" cy="519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baseline="-25000">
                <a:solidFill>
                  <a:schemeClr val="tx2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baseline="-25000">
                <a:solidFill>
                  <a:schemeClr val="tx2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baseline="-25000">
                <a:solidFill>
                  <a:schemeClr val="tx2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baseline="-25000">
                <a:solidFill>
                  <a:schemeClr val="tx2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baseline="-25000">
                <a:solidFill>
                  <a:schemeClr val="tx2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2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2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2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2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2800" baseline="0">
                <a:effectLst>
                  <a:outerShdw blurRad="38100" dist="38100" dir="2700000" algn="tl">
                    <a:srgbClr val="C0C0C0"/>
                  </a:outerShdw>
                </a:effectLst>
              </a:rPr>
              <a:t>L</a:t>
            </a:r>
          </a:p>
        </p:txBody>
      </p:sp>
      <p:graphicFrame>
        <p:nvGraphicFramePr>
          <p:cNvPr id="15367" name="Object 7">
            <a:extLst>
              <a:ext uri="{FF2B5EF4-FFF2-40B4-BE49-F238E27FC236}">
                <a16:creationId xmlns:a16="http://schemas.microsoft.com/office/drawing/2014/main" id="{8186CE25-BBFE-4F35-A1A0-9D906A7480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84913" y="4508500"/>
          <a:ext cx="238442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Equation" r:id="rId4" imgW="1066337" imgH="215806" progId="Equation.3">
                  <p:embed/>
                </p:oleObj>
              </mc:Choice>
              <mc:Fallback>
                <p:oleObj name="Equation" r:id="rId4" imgW="1066337" imgH="215806" progId="Equation.3">
                  <p:embed/>
                  <p:pic>
                    <p:nvPicPr>
                      <p:cNvPr id="15367" name="Object 7">
                        <a:extLst>
                          <a:ext uri="{FF2B5EF4-FFF2-40B4-BE49-F238E27FC236}">
                            <a16:creationId xmlns:a16="http://schemas.microsoft.com/office/drawing/2014/main" id="{8186CE25-BBFE-4F35-A1A0-9D906A74809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4913" y="4508500"/>
                        <a:ext cx="2384425" cy="482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857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9381B1BC-E242-49D3-95C4-64A9E0D088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Ambient and Diffuse</a:t>
            </a:r>
          </a:p>
        </p:txBody>
      </p:sp>
      <p:pic>
        <p:nvPicPr>
          <p:cNvPr id="16387" name="Picture 3">
            <a:extLst>
              <a:ext uri="{FF2B5EF4-FFF2-40B4-BE49-F238E27FC236}">
                <a16:creationId xmlns:a16="http://schemas.microsoft.com/office/drawing/2014/main" id="{E762ED0B-A9D5-4B0B-BC00-37EDAD6B5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268413"/>
            <a:ext cx="5400675" cy="487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860" name="Text Box 4">
            <a:extLst>
              <a:ext uri="{FF2B5EF4-FFF2-40B4-BE49-F238E27FC236}">
                <a16:creationId xmlns:a16="http://schemas.microsoft.com/office/drawing/2014/main" id="{8E7F97DE-53B4-47A7-85D2-5D920860C1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6975" y="6165850"/>
            <a:ext cx="887413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ko-KR" baseline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Diffuse</a:t>
            </a:r>
          </a:p>
        </p:txBody>
      </p:sp>
      <p:sp>
        <p:nvSpPr>
          <p:cNvPr id="121861" name="Text Box 5">
            <a:extLst>
              <a:ext uri="{FF2B5EF4-FFF2-40B4-BE49-F238E27FC236}">
                <a16:creationId xmlns:a16="http://schemas.microsoft.com/office/drawing/2014/main" id="{70899B06-25F4-43EC-A1E8-8B9C9608CA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50" y="1333500"/>
            <a:ext cx="10160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ko-KR" baseline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Ambient</a:t>
            </a:r>
          </a:p>
        </p:txBody>
      </p:sp>
      <p:sp>
        <p:nvSpPr>
          <p:cNvPr id="121862" name="AutoShape 6">
            <a:extLst>
              <a:ext uri="{FF2B5EF4-FFF2-40B4-BE49-F238E27FC236}">
                <a16:creationId xmlns:a16="http://schemas.microsoft.com/office/drawing/2014/main" id="{6E1233B4-F90E-4C88-B87C-79583D1F93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1627188"/>
            <a:ext cx="287338" cy="4105275"/>
          </a:xfrm>
          <a:prstGeom prst="upArrow">
            <a:avLst>
              <a:gd name="adj1" fmla="val 50000"/>
              <a:gd name="adj2" fmla="val 357182"/>
            </a:avLst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1863" name="AutoShape 7">
            <a:extLst>
              <a:ext uri="{FF2B5EF4-FFF2-40B4-BE49-F238E27FC236}">
                <a16:creationId xmlns:a16="http://schemas.microsoft.com/office/drawing/2014/main" id="{3A0380CB-9498-439F-A233-8FC7A8749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513" y="6261100"/>
            <a:ext cx="4176712" cy="215900"/>
          </a:xfrm>
          <a:prstGeom prst="rightArrow">
            <a:avLst>
              <a:gd name="adj1" fmla="val 50000"/>
              <a:gd name="adj2" fmla="val 483640"/>
            </a:avLst>
          </a:prstGeom>
          <a:gradFill rotWithShape="1">
            <a:gsLst>
              <a:gs pos="0">
                <a:srgbClr val="00FFFF">
                  <a:gamma/>
                  <a:shade val="46275"/>
                  <a:invGamma/>
                </a:srgbClr>
              </a:gs>
              <a:gs pos="100000">
                <a:srgbClr val="00FFFF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2BA79F28-6967-4325-BDAD-03C594AFB8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Specular Reflection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11F68901-93CA-45CE-A26A-5E45DD4321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Strongest reflection near the mirror angle</a:t>
            </a:r>
          </a:p>
          <a:p>
            <a:pPr lvl="1" eaLnBrk="1" hangingPunct="1"/>
            <a:r>
              <a:rPr lang="en-US" altLang="ko-KR">
                <a:solidFill>
                  <a:srgbClr val="090909"/>
                </a:solidFill>
                <a:ea typeface="굴림" panose="020B0600000101010101" pitchFamily="50" charset="-127"/>
              </a:rPr>
              <a:t>Examples: mirrors, metals</a:t>
            </a:r>
            <a:endParaRPr lang="en-US" altLang="ko-KR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/>
            <a:endParaRPr lang="en-US" altLang="ko-KR">
              <a:ea typeface="굴림" panose="020B0600000101010101" pitchFamily="50" charset="-127"/>
            </a:endParaRPr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F3C9D439-7984-4B7D-8A3F-86D07DCE8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2420938"/>
            <a:ext cx="5264150" cy="389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4">
            <a:extLst>
              <a:ext uri="{FF2B5EF4-FFF2-40B4-BE49-F238E27FC236}">
                <a16:creationId xmlns:a16="http://schemas.microsoft.com/office/drawing/2014/main" id="{58BFB219-1639-4A9E-BA01-AEA17097C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425" y="2774950"/>
            <a:ext cx="5940425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Rectangle 2">
            <a:extLst>
              <a:ext uri="{FF2B5EF4-FFF2-40B4-BE49-F238E27FC236}">
                <a16:creationId xmlns:a16="http://schemas.microsoft.com/office/drawing/2014/main" id="{E74220B2-718F-48A1-8FD0-35EFC1AA49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Specular Reflection</a:t>
            </a:r>
          </a:p>
        </p:txBody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407B76F2-F6D3-40B6-A579-9BC90E2338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How much light is reflected?</a:t>
            </a:r>
          </a:p>
          <a:p>
            <a:pPr lvl="1" eaLnBrk="1" hangingPunct="1"/>
            <a:r>
              <a:rPr lang="en-US" altLang="ko-KR">
                <a:solidFill>
                  <a:srgbClr val="090909"/>
                </a:solidFill>
                <a:ea typeface="굴림" panose="020B0600000101010101" pitchFamily="50" charset="-127"/>
              </a:rPr>
              <a:t>Depends on</a:t>
            </a:r>
          </a:p>
          <a:p>
            <a:pPr lvl="2" eaLnBrk="1" hangingPunct="1"/>
            <a:r>
              <a:rPr lang="en-US" altLang="ko-KR">
                <a:solidFill>
                  <a:srgbClr val="090909"/>
                </a:solidFill>
                <a:ea typeface="굴림" panose="020B0600000101010101" pitchFamily="50" charset="-127"/>
              </a:rPr>
              <a:t>Angle of incident light</a:t>
            </a:r>
          </a:p>
          <a:p>
            <a:pPr lvl="2" eaLnBrk="1" hangingPunct="1"/>
            <a:r>
              <a:rPr lang="en-US" altLang="ko-KR">
                <a:solidFill>
                  <a:srgbClr val="090909"/>
                </a:solidFill>
                <a:ea typeface="굴림" panose="020B0600000101010101" pitchFamily="50" charset="-127"/>
              </a:rPr>
              <a:t>Angle to viewer</a:t>
            </a:r>
            <a:endParaRPr lang="en-US" altLang="ko-KR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/>
            <a:endParaRPr lang="en-US" altLang="ko-KR"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467FDC77-0EF1-4406-B355-939EF840A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565400"/>
            <a:ext cx="5940425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Rectangle 3">
            <a:extLst>
              <a:ext uri="{FF2B5EF4-FFF2-40B4-BE49-F238E27FC236}">
                <a16:creationId xmlns:a16="http://schemas.microsoft.com/office/drawing/2014/main" id="{D98E14DC-9781-46C7-8728-1BD83BDA1E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Specular Reflection</a:t>
            </a:r>
          </a:p>
        </p:txBody>
      </p:sp>
      <p:sp>
        <p:nvSpPr>
          <p:cNvPr id="19460" name="Rectangle 4">
            <a:extLst>
              <a:ext uri="{FF2B5EF4-FFF2-40B4-BE49-F238E27FC236}">
                <a16:creationId xmlns:a16="http://schemas.microsoft.com/office/drawing/2014/main" id="{291D7129-3ACE-4EF2-9D27-A038C59651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Phong model</a:t>
            </a:r>
          </a:p>
          <a:p>
            <a:pPr lvl="1" eaLnBrk="1" hangingPunct="1"/>
            <a:r>
              <a:rPr lang="en-US" altLang="ko-KR">
                <a:solidFill>
                  <a:srgbClr val="090909"/>
                </a:solidFill>
                <a:ea typeface="굴림" panose="020B0600000101010101" pitchFamily="50" charset="-127"/>
              </a:rPr>
              <a:t>{cos(</a:t>
            </a:r>
            <a:r>
              <a:rPr lang="en-US" altLang="ko-KR">
                <a:solidFill>
                  <a:srgbClr val="090909"/>
                </a:solidFill>
                <a:latin typeface="Symbol" panose="05050102010706020507" pitchFamily="18" charset="2"/>
                <a:ea typeface="굴림" panose="020B0600000101010101" pitchFamily="50" charset="-127"/>
              </a:rPr>
              <a:t>a</a:t>
            </a:r>
            <a:r>
              <a:rPr lang="en-US" altLang="ko-KR">
                <a:solidFill>
                  <a:srgbClr val="090909"/>
                </a:solidFill>
                <a:ea typeface="굴림" panose="020B0600000101010101" pitchFamily="50" charset="-127"/>
              </a:rPr>
              <a:t>)}</a:t>
            </a:r>
            <a:r>
              <a:rPr lang="en-US" altLang="ko-KR" baseline="30000">
                <a:solidFill>
                  <a:srgbClr val="090909"/>
                </a:solidFill>
                <a:ea typeface="굴림" panose="020B0600000101010101" pitchFamily="50" charset="-127"/>
              </a:rPr>
              <a:t>n</a:t>
            </a:r>
            <a:r>
              <a:rPr lang="en-US" altLang="ko-KR">
                <a:solidFill>
                  <a:srgbClr val="090909"/>
                </a:solidFill>
                <a:ea typeface="굴림" panose="020B0600000101010101" pitchFamily="50" charset="-127"/>
              </a:rPr>
              <a:t> = (V</a:t>
            </a:r>
            <a:r>
              <a:rPr lang="en-US" altLang="ko-KR">
                <a:solidFill>
                  <a:srgbClr val="090909"/>
                </a:solidFill>
                <a:ea typeface="굴림" panose="020B0600000101010101" pitchFamily="50" charset="-127"/>
                <a:sym typeface="Symbol" panose="05050102010706020507" pitchFamily="18" charset="2"/>
              </a:rPr>
              <a:t></a:t>
            </a:r>
            <a:r>
              <a:rPr lang="en-US" altLang="ko-KR">
                <a:solidFill>
                  <a:srgbClr val="090909"/>
                </a:solidFill>
                <a:ea typeface="굴림" panose="020B0600000101010101" pitchFamily="50" charset="-127"/>
              </a:rPr>
              <a:t>R)</a:t>
            </a:r>
            <a:r>
              <a:rPr lang="en-US" altLang="ko-KR" baseline="30000">
                <a:solidFill>
                  <a:srgbClr val="090909"/>
                </a:solidFill>
                <a:ea typeface="굴림" panose="020B0600000101010101" pitchFamily="50" charset="-127"/>
              </a:rPr>
              <a:t>n</a:t>
            </a:r>
          </a:p>
          <a:p>
            <a:pPr lvl="2" eaLnBrk="1" hangingPunct="1"/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n: exponent</a:t>
            </a:r>
          </a:p>
          <a:p>
            <a:pPr eaLnBrk="1" hangingPunct="1"/>
            <a:endParaRPr lang="en-US" altLang="ko-KR">
              <a:ea typeface="굴림" panose="020B0600000101010101" pitchFamily="50" charset="-127"/>
            </a:endParaRPr>
          </a:p>
        </p:txBody>
      </p:sp>
      <p:graphicFrame>
        <p:nvGraphicFramePr>
          <p:cNvPr id="19461" name="Object 5">
            <a:extLst>
              <a:ext uri="{FF2B5EF4-FFF2-40B4-BE49-F238E27FC236}">
                <a16:creationId xmlns:a16="http://schemas.microsoft.com/office/drawing/2014/main" id="{B19B5B4E-AD77-4D9B-BBAB-21A8788C001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27763" y="5373688"/>
          <a:ext cx="2498725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Equation" r:id="rId4" imgW="1117115" imgH="253890" progId="Equation.3">
                  <p:embed/>
                </p:oleObj>
              </mc:Choice>
              <mc:Fallback>
                <p:oleObj name="Equation" r:id="rId4" imgW="1117115" imgH="253890" progId="Equation.3">
                  <p:embed/>
                  <p:pic>
                    <p:nvPicPr>
                      <p:cNvPr id="19461" name="Object 5">
                        <a:extLst>
                          <a:ext uri="{FF2B5EF4-FFF2-40B4-BE49-F238E27FC236}">
                            <a16:creationId xmlns:a16="http://schemas.microsoft.com/office/drawing/2014/main" id="{B19B5B4E-AD77-4D9B-BBAB-21A8788C00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5373688"/>
                        <a:ext cx="2498725" cy="5683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857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814" name="Text Box 6">
            <a:extLst>
              <a:ext uri="{FF2B5EF4-FFF2-40B4-BE49-F238E27FC236}">
                <a16:creationId xmlns:a16="http://schemas.microsoft.com/office/drawing/2014/main" id="{97689701-025F-4404-9AAA-78658DA796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5325" y="6035675"/>
            <a:ext cx="33337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ko-KR" baseline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K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</a:t>
            </a:r>
            <a:r>
              <a:rPr lang="en-US" altLang="ko-KR" baseline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: Specular Reflectance Factor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F2C0A4D8-27F4-4323-8AE6-FA1ECF876C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Effects of Exponent</a:t>
            </a:r>
          </a:p>
        </p:txBody>
      </p:sp>
      <p:pic>
        <p:nvPicPr>
          <p:cNvPr id="20483" name="Picture 3">
            <a:extLst>
              <a:ext uri="{FF2B5EF4-FFF2-40B4-BE49-F238E27FC236}">
                <a16:creationId xmlns:a16="http://schemas.microsoft.com/office/drawing/2014/main" id="{C041738E-78FE-40DC-A284-421AC0E2A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75" y="1874838"/>
            <a:ext cx="7518400" cy="41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36" name="Text Box 4">
            <a:extLst>
              <a:ext uri="{FF2B5EF4-FFF2-40B4-BE49-F238E27FC236}">
                <a16:creationId xmlns:a16="http://schemas.microsoft.com/office/drawing/2014/main" id="{AF27F5F6-0B66-49FE-A628-1C8BDBAD0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9963" y="6015038"/>
            <a:ext cx="14287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ko-KR" baseline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Exponent(n)</a:t>
            </a:r>
          </a:p>
        </p:txBody>
      </p:sp>
      <p:sp>
        <p:nvSpPr>
          <p:cNvPr id="120837" name="Text Box 5">
            <a:extLst>
              <a:ext uri="{FF2B5EF4-FFF2-40B4-BE49-F238E27FC236}">
                <a16:creationId xmlns:a16="http://schemas.microsoft.com/office/drawing/2014/main" id="{A3A05676-BBC9-4C4E-BB90-CF3A5A3362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909763"/>
            <a:ext cx="101600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ko-KR" baseline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Ambient</a:t>
            </a:r>
          </a:p>
        </p:txBody>
      </p:sp>
      <p:sp>
        <p:nvSpPr>
          <p:cNvPr id="120838" name="AutoShape 6">
            <a:extLst>
              <a:ext uri="{FF2B5EF4-FFF2-40B4-BE49-F238E27FC236}">
                <a16:creationId xmlns:a16="http://schemas.microsoft.com/office/drawing/2014/main" id="{A41B9480-FCBA-4367-861B-5B3C3567D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2349500"/>
            <a:ext cx="287338" cy="3167063"/>
          </a:xfrm>
          <a:prstGeom prst="upArrow">
            <a:avLst>
              <a:gd name="adj1" fmla="val 50000"/>
              <a:gd name="adj2" fmla="val 275552"/>
            </a:avLst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0839" name="AutoShape 7">
            <a:extLst>
              <a:ext uri="{FF2B5EF4-FFF2-40B4-BE49-F238E27FC236}">
                <a16:creationId xmlns:a16="http://schemas.microsoft.com/office/drawing/2014/main" id="{4AA1B7A1-FB45-46AB-A5E6-B289AC59E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613" y="6092825"/>
            <a:ext cx="5340350" cy="215900"/>
          </a:xfrm>
          <a:prstGeom prst="rightArrow">
            <a:avLst>
              <a:gd name="adj1" fmla="val 50000"/>
              <a:gd name="adj2" fmla="val 618382"/>
            </a:avLst>
          </a:prstGeom>
          <a:gradFill rotWithShape="1">
            <a:gsLst>
              <a:gs pos="0">
                <a:srgbClr val="00FFFF">
                  <a:gamma/>
                  <a:shade val="46275"/>
                  <a:invGamma/>
                </a:srgbClr>
              </a:gs>
              <a:gs pos="100000">
                <a:srgbClr val="00FFFF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5FCAB7FD-019C-431E-80F8-1BB3F1EFF7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Reflectance Model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EDB020B4-B27D-44F0-B3E8-D3D2D13A38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Simple analytic model</a:t>
            </a:r>
          </a:p>
          <a:p>
            <a:pPr lvl="1" eaLnBrk="1" hangingPunct="1"/>
            <a:r>
              <a:rPr lang="en-US" altLang="ko-KR">
                <a:solidFill>
                  <a:srgbClr val="FDA0A0"/>
                </a:solidFill>
                <a:ea typeface="굴림" panose="020B0600000101010101" pitchFamily="50" charset="-127"/>
              </a:rPr>
              <a:t>Emission</a:t>
            </a:r>
          </a:p>
          <a:p>
            <a:pPr lvl="1" eaLnBrk="1" hangingPunct="1"/>
            <a:r>
              <a:rPr lang="en-US" altLang="ko-KR">
                <a:solidFill>
                  <a:srgbClr val="EBE606"/>
                </a:solidFill>
                <a:ea typeface="굴림" panose="020B0600000101010101" pitchFamily="50" charset="-127"/>
              </a:rPr>
              <a:t>Ambient</a:t>
            </a:r>
          </a:p>
          <a:p>
            <a:pPr lvl="1" eaLnBrk="1" hangingPunct="1"/>
            <a:r>
              <a:rPr lang="en-US" altLang="ko-KR">
                <a:solidFill>
                  <a:srgbClr val="86EC86"/>
                </a:solidFill>
                <a:ea typeface="굴림" panose="020B0600000101010101" pitchFamily="50" charset="-127"/>
              </a:rPr>
              <a:t>Diffuse reflection</a:t>
            </a:r>
          </a:p>
          <a:p>
            <a:pPr lvl="1" eaLnBrk="1" hangingPunct="1"/>
            <a:r>
              <a:rPr lang="en-US" altLang="ko-KR">
                <a:solidFill>
                  <a:srgbClr val="A6DBDA"/>
                </a:solidFill>
                <a:ea typeface="굴림" panose="020B0600000101010101" pitchFamily="50" charset="-127"/>
              </a:rPr>
              <a:t>Specular reflection</a:t>
            </a:r>
          </a:p>
        </p:txBody>
      </p:sp>
      <p:pic>
        <p:nvPicPr>
          <p:cNvPr id="21508" name="Picture 4">
            <a:extLst>
              <a:ext uri="{FF2B5EF4-FFF2-40B4-BE49-F238E27FC236}">
                <a16:creationId xmlns:a16="http://schemas.microsoft.com/office/drawing/2014/main" id="{24558DE0-3F45-45DA-A0C4-76A0D7FB0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743200"/>
            <a:ext cx="3952875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F4FFEC83-21CF-4EDE-8DD2-336540D198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Reflectance Model</a:t>
            </a:r>
          </a:p>
        </p:txBody>
      </p:sp>
      <p:pic>
        <p:nvPicPr>
          <p:cNvPr id="22531" name="Picture 4">
            <a:extLst>
              <a:ext uri="{FF2B5EF4-FFF2-40B4-BE49-F238E27FC236}">
                <a16:creationId xmlns:a16="http://schemas.microsoft.com/office/drawing/2014/main" id="{F613405D-F421-4AEF-9734-841370F9F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613" y="3656013"/>
            <a:ext cx="4543425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Rectangle 6">
            <a:extLst>
              <a:ext uri="{FF2B5EF4-FFF2-40B4-BE49-F238E27FC236}">
                <a16:creationId xmlns:a16="http://schemas.microsoft.com/office/drawing/2014/main" id="{3B5FCEA7-3F26-4610-A319-0DF442FC1F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Simple analytic model</a:t>
            </a:r>
          </a:p>
          <a:p>
            <a:pPr lvl="1" eaLnBrk="1" hangingPunct="1"/>
            <a:r>
              <a:rPr lang="en-US" altLang="ko-KR">
                <a:solidFill>
                  <a:srgbClr val="FDA0A0"/>
                </a:solidFill>
                <a:ea typeface="굴림" panose="020B0600000101010101" pitchFamily="50" charset="-127"/>
              </a:rPr>
              <a:t>Emission</a:t>
            </a:r>
          </a:p>
          <a:p>
            <a:pPr lvl="1" eaLnBrk="1" hangingPunct="1"/>
            <a:r>
              <a:rPr lang="en-US" altLang="ko-KR">
                <a:solidFill>
                  <a:srgbClr val="EBE606"/>
                </a:solidFill>
                <a:ea typeface="굴림" panose="020B0600000101010101" pitchFamily="50" charset="-127"/>
              </a:rPr>
              <a:t>Ambient</a:t>
            </a:r>
            <a:endParaRPr lang="en-US" altLang="ko-KR" sz="2000" b="1">
              <a:solidFill>
                <a:srgbClr val="EBE606"/>
              </a:solidFill>
              <a:ea typeface="굴림" panose="020B0600000101010101" pitchFamily="50" charset="-127"/>
            </a:endParaRPr>
          </a:p>
          <a:p>
            <a:pPr lvl="1" eaLnBrk="1" hangingPunct="1"/>
            <a:r>
              <a:rPr lang="en-US" altLang="ko-KR">
                <a:solidFill>
                  <a:srgbClr val="86EC86"/>
                </a:solidFill>
                <a:ea typeface="굴림" panose="020B0600000101010101" pitchFamily="50" charset="-127"/>
              </a:rPr>
              <a:t>Diffuse reflection</a:t>
            </a:r>
          </a:p>
          <a:p>
            <a:pPr lvl="1" eaLnBrk="1" hangingPunct="1"/>
            <a:r>
              <a:rPr lang="en-US" altLang="ko-KR">
                <a:solidFill>
                  <a:srgbClr val="A6DBDA"/>
                </a:solidFill>
                <a:ea typeface="굴림" panose="020B0600000101010101" pitchFamily="50" charset="-127"/>
              </a:rPr>
              <a:t>Specular reflection</a:t>
            </a:r>
          </a:p>
        </p:txBody>
      </p:sp>
      <p:sp>
        <p:nvSpPr>
          <p:cNvPr id="30728" name="Text Box 8">
            <a:extLst>
              <a:ext uri="{FF2B5EF4-FFF2-40B4-BE49-F238E27FC236}">
                <a16:creationId xmlns:a16="http://schemas.microsoft.com/office/drawing/2014/main" id="{68C9C52B-FABA-49C2-8B78-337EE7312F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5" y="2198688"/>
            <a:ext cx="4930775" cy="369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ko-KR" baseline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Not affected by the position of the light source</a:t>
            </a:r>
          </a:p>
        </p:txBody>
      </p:sp>
      <p:sp>
        <p:nvSpPr>
          <p:cNvPr id="30729" name="Text Box 9">
            <a:extLst>
              <a:ext uri="{FF2B5EF4-FFF2-40B4-BE49-F238E27FC236}">
                <a16:creationId xmlns:a16="http://schemas.microsoft.com/office/drawing/2014/main" id="{DDF674A3-EE4F-4FB2-8D61-35ACA8BA80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5" y="3062288"/>
            <a:ext cx="4519613" cy="369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ko-KR" baseline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Affected by the position of the light source</a:t>
            </a:r>
          </a:p>
        </p:txBody>
      </p:sp>
      <p:sp>
        <p:nvSpPr>
          <p:cNvPr id="30730" name="Line 10">
            <a:extLst>
              <a:ext uri="{FF2B5EF4-FFF2-40B4-BE49-F238E27FC236}">
                <a16:creationId xmlns:a16="http://schemas.microsoft.com/office/drawing/2014/main" id="{ABD797C8-943D-4D93-838E-FADE1410DD8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2988" y="2852738"/>
            <a:ext cx="8029575" cy="0"/>
          </a:xfrm>
          <a:prstGeom prst="line">
            <a:avLst/>
          </a:prstGeom>
          <a:noFill/>
          <a:ln w="31750">
            <a:solidFill>
              <a:srgbClr val="FF6600"/>
            </a:solidFill>
            <a:prstDash val="dash"/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2536" name="그림 1">
            <a:extLst>
              <a:ext uri="{FF2B5EF4-FFF2-40B4-BE49-F238E27FC236}">
                <a16:creationId xmlns:a16="http://schemas.microsoft.com/office/drawing/2014/main" id="{A9BA9DF7-DDDB-4DD4-A784-B1349A953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4922838"/>
            <a:ext cx="47529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4">
            <a:extLst>
              <a:ext uri="{FF2B5EF4-FFF2-40B4-BE49-F238E27FC236}">
                <a16:creationId xmlns:a16="http://schemas.microsoft.com/office/drawing/2014/main" id="{EBB174D9-99C2-4E8E-8ED2-FAFBD88A4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2852738"/>
            <a:ext cx="3887788" cy="353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2">
            <a:extLst>
              <a:ext uri="{FF2B5EF4-FFF2-40B4-BE49-F238E27FC236}">
                <a16:creationId xmlns:a16="http://schemas.microsoft.com/office/drawing/2014/main" id="{26527CF7-AFAE-4DEB-B44A-5F46C50F9E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Shading</a:t>
            </a: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8A12D4F8-985E-4358-BF4B-7C0069DFAC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Compute the radiance for each object </a:t>
            </a:r>
          </a:p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Figure out which pixels to fill</a:t>
            </a:r>
          </a:p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Determine a color for each filled pixel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38AAF13C-AE41-41FF-B5A9-B11DDB066E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Light Intensity Function</a:t>
            </a:r>
          </a:p>
        </p:txBody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9162FB7A-7B11-4480-88B8-41D806AF6F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400">
                <a:ea typeface="굴림" pitchFamily="50" charset="-127"/>
              </a:rPr>
              <a:t> </a:t>
            </a:r>
          </a:p>
          <a:p>
            <a:pPr lvl="1" eaLnBrk="1" hangingPunct="1">
              <a:defRPr/>
            </a:pPr>
            <a:endParaRPr lang="en-US" altLang="ko-KR" sz="2000">
              <a:ea typeface="굴림" pitchFamily="50" charset="-127"/>
            </a:endParaRPr>
          </a:p>
          <a:p>
            <a:pPr lvl="1" eaLnBrk="1" hangingPunct="1">
              <a:defRPr/>
            </a:pPr>
            <a:r>
              <a:rPr lang="en-US" altLang="ko-KR" sz="2000" b="1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굴림" pitchFamily="50" charset="-127"/>
              </a:rPr>
              <a:t>I</a:t>
            </a:r>
            <a:r>
              <a:rPr lang="en-US" altLang="ko-KR" sz="2000" b="1" i="1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굴림" pitchFamily="50" charset="-127"/>
              </a:rPr>
              <a:t>E</a:t>
            </a:r>
            <a:r>
              <a:rPr lang="en-US" altLang="ko-KR" sz="2000">
                <a:ea typeface="굴림" pitchFamily="50" charset="-127"/>
              </a:rPr>
              <a:t>: emitted intensity for light sources</a:t>
            </a:r>
          </a:p>
          <a:p>
            <a:pPr lvl="1" eaLnBrk="1" hangingPunct="1">
              <a:defRPr/>
            </a:pPr>
            <a:r>
              <a:rPr lang="en-US" altLang="ko-KR" sz="2000" b="1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굴림" pitchFamily="50" charset="-127"/>
              </a:rPr>
              <a:t>K</a:t>
            </a:r>
            <a:r>
              <a:rPr lang="en-US" altLang="ko-KR" sz="2000" b="1" i="1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굴림" pitchFamily="50" charset="-127"/>
              </a:rPr>
              <a:t>A</a:t>
            </a:r>
            <a:r>
              <a:rPr lang="en-US" altLang="ko-KR" sz="2000">
                <a:ea typeface="굴림" pitchFamily="50" charset="-127"/>
              </a:rPr>
              <a:t>, </a:t>
            </a:r>
            <a:r>
              <a:rPr lang="en-US" altLang="ko-KR" sz="2000" b="1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굴림" pitchFamily="50" charset="-127"/>
              </a:rPr>
              <a:t>K</a:t>
            </a:r>
            <a:r>
              <a:rPr lang="en-US" altLang="ko-KR" sz="2000" b="1" i="1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굴림" pitchFamily="50" charset="-127"/>
              </a:rPr>
              <a:t>D</a:t>
            </a:r>
            <a:r>
              <a:rPr lang="en-US" altLang="ko-KR" sz="2000">
                <a:ea typeface="굴림" pitchFamily="50" charset="-127"/>
              </a:rPr>
              <a:t>, </a:t>
            </a:r>
            <a:r>
              <a:rPr lang="en-US" altLang="ko-KR" sz="2000" b="1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굴림" pitchFamily="50" charset="-127"/>
              </a:rPr>
              <a:t>K</a:t>
            </a:r>
            <a:r>
              <a:rPr lang="en-US" altLang="ko-KR" sz="2000" b="1" i="1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굴림" pitchFamily="50" charset="-127"/>
              </a:rPr>
              <a:t>s </a:t>
            </a:r>
            <a:r>
              <a:rPr lang="en-US" altLang="ko-KR" sz="2000">
                <a:ea typeface="굴림" pitchFamily="50" charset="-127"/>
              </a:rPr>
              <a:t>: </a:t>
            </a:r>
            <a:r>
              <a:rPr lang="en-US" altLang="ko-KR" sz="1800">
                <a:solidFill>
                  <a:srgbClr val="CC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ambient</a:t>
            </a:r>
            <a:r>
              <a:rPr lang="en-US" altLang="ko-KR" sz="1800">
                <a:ea typeface="굴림" pitchFamily="50" charset="-127"/>
              </a:rPr>
              <a:t> / </a:t>
            </a:r>
            <a:r>
              <a:rPr lang="en-US" altLang="ko-KR" sz="1800">
                <a:solidFill>
                  <a:srgbClr val="CC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diffuse</a:t>
            </a:r>
            <a:r>
              <a:rPr lang="en-US" altLang="ko-KR" sz="1800">
                <a:ea typeface="굴림" pitchFamily="50" charset="-127"/>
              </a:rPr>
              <a:t> / </a:t>
            </a:r>
            <a:r>
              <a:rPr lang="en-US" altLang="ko-KR" sz="1800">
                <a:solidFill>
                  <a:srgbClr val="CC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specular</a:t>
            </a:r>
            <a:r>
              <a:rPr lang="en-US" altLang="ko-KR" sz="1800">
                <a:ea typeface="굴림" pitchFamily="50" charset="-127"/>
              </a:rPr>
              <a:t> reflection coefficient</a:t>
            </a:r>
          </a:p>
          <a:p>
            <a:pPr lvl="1" eaLnBrk="1" hangingPunct="1">
              <a:defRPr/>
            </a:pPr>
            <a:r>
              <a:rPr lang="en-US" altLang="ko-KR" sz="2000" b="1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굴림" pitchFamily="50" charset="-127"/>
              </a:rPr>
              <a:t>I</a:t>
            </a:r>
            <a:r>
              <a:rPr lang="en-US" altLang="ko-KR" sz="2000" b="1" i="1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굴림" pitchFamily="50" charset="-127"/>
              </a:rPr>
              <a:t>AL </a:t>
            </a:r>
            <a:r>
              <a:rPr lang="en-US" altLang="ko-KR" sz="2000">
                <a:ea typeface="굴림" pitchFamily="50" charset="-127"/>
              </a:rPr>
              <a:t>: ambient light intensity</a:t>
            </a:r>
          </a:p>
          <a:p>
            <a:pPr lvl="1" eaLnBrk="1" hangingPunct="1">
              <a:defRPr/>
            </a:pPr>
            <a:r>
              <a:rPr lang="en-US" altLang="ko-KR" sz="2000" b="1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굴림" pitchFamily="50" charset="-127"/>
              </a:rPr>
              <a:t>N </a:t>
            </a:r>
            <a:r>
              <a:rPr lang="en-US" altLang="ko-KR" sz="2000">
                <a:ea typeface="굴림" pitchFamily="50" charset="-127"/>
              </a:rPr>
              <a:t>: unit normal vector</a:t>
            </a:r>
          </a:p>
          <a:p>
            <a:pPr lvl="1" eaLnBrk="1" hangingPunct="1">
              <a:defRPr/>
            </a:pPr>
            <a:r>
              <a:rPr lang="en-US" altLang="ko-KR" sz="2000" b="1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굴림" pitchFamily="50" charset="-127"/>
              </a:rPr>
              <a:t>L </a:t>
            </a:r>
            <a:r>
              <a:rPr lang="en-US" altLang="ko-KR" sz="2000">
                <a:ea typeface="굴림" pitchFamily="50" charset="-127"/>
              </a:rPr>
              <a:t>: unit direction vector to the point light source from a position on the surface</a:t>
            </a:r>
          </a:p>
          <a:p>
            <a:pPr lvl="1" eaLnBrk="1" hangingPunct="1">
              <a:defRPr/>
            </a:pPr>
            <a:r>
              <a:rPr lang="en-US" altLang="ko-KR" sz="2000" b="1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굴림" pitchFamily="50" charset="-127"/>
              </a:rPr>
              <a:t>I</a:t>
            </a:r>
            <a:r>
              <a:rPr lang="en-US" altLang="ko-KR" sz="2000" b="1" i="1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굴림" pitchFamily="50" charset="-127"/>
              </a:rPr>
              <a:t>L</a:t>
            </a:r>
            <a:r>
              <a:rPr lang="en-US" altLang="ko-KR" sz="2000">
                <a:ea typeface="굴림" pitchFamily="50" charset="-127"/>
              </a:rPr>
              <a:t>: the intensity of the point light source</a:t>
            </a:r>
          </a:p>
          <a:p>
            <a:pPr lvl="1" eaLnBrk="1" hangingPunct="1">
              <a:defRPr/>
            </a:pPr>
            <a:r>
              <a:rPr lang="en-US" altLang="ko-KR" sz="2000" b="1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굴림" pitchFamily="50" charset="-127"/>
              </a:rPr>
              <a:t>V</a:t>
            </a:r>
            <a:r>
              <a:rPr lang="en-US" altLang="ko-KR" sz="2000">
                <a:ea typeface="굴림" pitchFamily="50" charset="-127"/>
              </a:rPr>
              <a:t>: unit viewing direction vector</a:t>
            </a:r>
          </a:p>
          <a:p>
            <a:pPr lvl="1" eaLnBrk="1" hangingPunct="1">
              <a:defRPr/>
            </a:pPr>
            <a:r>
              <a:rPr lang="en-US" altLang="ko-KR" sz="2000" b="1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굴림" pitchFamily="50" charset="-127"/>
              </a:rPr>
              <a:t>R</a:t>
            </a:r>
            <a:r>
              <a:rPr lang="en-US" altLang="ko-KR" sz="2000">
                <a:ea typeface="굴림" pitchFamily="50" charset="-127"/>
              </a:rPr>
              <a:t>: specular reflection vector</a:t>
            </a:r>
          </a:p>
          <a:p>
            <a:pPr lvl="1" eaLnBrk="1" hangingPunct="1">
              <a:defRPr/>
            </a:pPr>
            <a:r>
              <a:rPr lang="en-US" altLang="ko-KR" sz="2000" b="1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굴림" pitchFamily="50" charset="-127"/>
              </a:rPr>
              <a:t>n</a:t>
            </a:r>
            <a:r>
              <a:rPr lang="en-US" altLang="ko-KR" sz="2000" b="1" i="1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굴림" pitchFamily="50" charset="-127"/>
              </a:rPr>
              <a:t> </a:t>
            </a:r>
            <a:r>
              <a:rPr lang="en-US" altLang="ko-KR" sz="2000">
                <a:ea typeface="굴림" pitchFamily="50" charset="-127"/>
              </a:rPr>
              <a:t>: specular reflection parameter</a:t>
            </a:r>
          </a:p>
        </p:txBody>
      </p:sp>
      <p:graphicFrame>
        <p:nvGraphicFramePr>
          <p:cNvPr id="23556" name="Object 4">
            <a:extLst>
              <a:ext uri="{FF2B5EF4-FFF2-40B4-BE49-F238E27FC236}">
                <a16:creationId xmlns:a16="http://schemas.microsoft.com/office/drawing/2014/main" id="{6C8FF3B8-548B-4929-B201-24FDD8FDA9B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42988" y="1420813"/>
          <a:ext cx="6048375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Equation" r:id="rId3" imgW="2705100" imgH="254000" progId="Equation.3">
                  <p:embed/>
                </p:oleObj>
              </mc:Choice>
              <mc:Fallback>
                <p:oleObj name="Equation" r:id="rId3" imgW="2705100" imgH="254000" progId="Equation.3">
                  <p:embed/>
                  <p:pic>
                    <p:nvPicPr>
                      <p:cNvPr id="23556" name="Object 4">
                        <a:extLst>
                          <a:ext uri="{FF2B5EF4-FFF2-40B4-BE49-F238E27FC236}">
                            <a16:creationId xmlns:a16="http://schemas.microsoft.com/office/drawing/2014/main" id="{6C8FF3B8-548B-4929-B201-24FDD8FDA9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420813"/>
                        <a:ext cx="6048375" cy="5683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857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7" name="Object 6">
            <a:extLst>
              <a:ext uri="{FF2B5EF4-FFF2-40B4-BE49-F238E27FC236}">
                <a16:creationId xmlns:a16="http://schemas.microsoft.com/office/drawing/2014/main" id="{B944BDBC-EBE5-431A-A85C-094A4733FA2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00788" y="4708525"/>
          <a:ext cx="2843212" cy="181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Image" r:id="rId5" imgW="2704762" imgH="1726984" progId="Photoshop.Image.7">
                  <p:embed/>
                </p:oleObj>
              </mc:Choice>
              <mc:Fallback>
                <p:oleObj name="Image" r:id="rId5" imgW="2704762" imgH="1726984" progId="Photoshop.Image.7">
                  <p:embed/>
                  <p:pic>
                    <p:nvPicPr>
                      <p:cNvPr id="23557" name="Object 6">
                        <a:extLst>
                          <a:ext uri="{FF2B5EF4-FFF2-40B4-BE49-F238E27FC236}">
                            <a16:creationId xmlns:a16="http://schemas.microsoft.com/office/drawing/2014/main" id="{B944BDBC-EBE5-431A-A85C-094A4733FA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788" y="4708525"/>
                        <a:ext cx="2843212" cy="181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4">
            <a:extLst>
              <a:ext uri="{FF2B5EF4-FFF2-40B4-BE49-F238E27FC236}">
                <a16:creationId xmlns:a16="http://schemas.microsoft.com/office/drawing/2014/main" id="{A5756F39-F3B0-413D-9D7B-8ABA6A369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0" y="1890713"/>
            <a:ext cx="5794375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Rectangle 2">
            <a:extLst>
              <a:ext uri="{FF2B5EF4-FFF2-40B4-BE49-F238E27FC236}">
                <a16:creationId xmlns:a16="http://schemas.microsoft.com/office/drawing/2014/main" id="{ACB5F22A-4EC1-4E53-BE42-E6B52DE643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Surface Illumination Calculation</a:t>
            </a:r>
          </a:p>
        </p:txBody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D4550CF5-FF7D-4F2F-BD6D-AC29A550FE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Single light source</a:t>
            </a:r>
          </a:p>
        </p:txBody>
      </p:sp>
      <p:graphicFrame>
        <p:nvGraphicFramePr>
          <p:cNvPr id="24581" name="Object 5">
            <a:extLst>
              <a:ext uri="{FF2B5EF4-FFF2-40B4-BE49-F238E27FC236}">
                <a16:creationId xmlns:a16="http://schemas.microsoft.com/office/drawing/2014/main" id="{84E76215-072A-4C3E-A600-0250E7CD403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76375" y="5597525"/>
          <a:ext cx="6048375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Equation" r:id="rId4" imgW="2705100" imgH="254000" progId="Equation.3">
                  <p:embed/>
                </p:oleObj>
              </mc:Choice>
              <mc:Fallback>
                <p:oleObj name="Equation" r:id="rId4" imgW="2705100" imgH="254000" progId="Equation.3">
                  <p:embed/>
                  <p:pic>
                    <p:nvPicPr>
                      <p:cNvPr id="24581" name="Object 5">
                        <a:extLst>
                          <a:ext uri="{FF2B5EF4-FFF2-40B4-BE49-F238E27FC236}">
                            <a16:creationId xmlns:a16="http://schemas.microsoft.com/office/drawing/2014/main" id="{84E76215-072A-4C3E-A600-0250E7CD403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5597525"/>
                        <a:ext cx="6048375" cy="5683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857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4">
            <a:extLst>
              <a:ext uri="{FF2B5EF4-FFF2-40B4-BE49-F238E27FC236}">
                <a16:creationId xmlns:a16="http://schemas.microsoft.com/office/drawing/2014/main" id="{34FE5BC4-EAF4-4764-A84F-55423E776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225" y="1844675"/>
            <a:ext cx="5546725" cy="365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Rectangle 2">
            <a:extLst>
              <a:ext uri="{FF2B5EF4-FFF2-40B4-BE49-F238E27FC236}">
                <a16:creationId xmlns:a16="http://schemas.microsoft.com/office/drawing/2014/main" id="{113B50A5-44A6-43D3-9C0E-A4738B7D85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Surface Illumination Calculation</a:t>
            </a:r>
          </a:p>
        </p:txBody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A6418937-DB83-422E-A5C1-F05F47090F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Multiple light sources</a:t>
            </a:r>
          </a:p>
        </p:txBody>
      </p:sp>
      <p:graphicFrame>
        <p:nvGraphicFramePr>
          <p:cNvPr id="25605" name="Object 5">
            <a:extLst>
              <a:ext uri="{FF2B5EF4-FFF2-40B4-BE49-F238E27FC236}">
                <a16:creationId xmlns:a16="http://schemas.microsoft.com/office/drawing/2014/main" id="{035CA667-2612-4E24-B38E-6500863892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27125" y="5541963"/>
          <a:ext cx="6843713" cy="62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Equation" r:id="rId4" imgW="3060700" imgH="279400" progId="Equation.3">
                  <p:embed/>
                </p:oleObj>
              </mc:Choice>
              <mc:Fallback>
                <p:oleObj name="Equation" r:id="rId4" imgW="3060700" imgH="279400" progId="Equation.3">
                  <p:embed/>
                  <p:pic>
                    <p:nvPicPr>
                      <p:cNvPr id="25605" name="Object 5">
                        <a:extLst>
                          <a:ext uri="{FF2B5EF4-FFF2-40B4-BE49-F238E27FC236}">
                            <a16:creationId xmlns:a16="http://schemas.microsoft.com/office/drawing/2014/main" id="{035CA667-2612-4E24-B38E-6500863892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7125" y="5541963"/>
                        <a:ext cx="6843713" cy="6238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857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8" name="Rectangle 6">
            <a:extLst>
              <a:ext uri="{FF2B5EF4-FFF2-40B4-BE49-F238E27FC236}">
                <a16:creationId xmlns:a16="http://schemas.microsoft.com/office/drawing/2014/main" id="{86F51967-2BD7-4C78-AF47-343E00B2F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5373688"/>
            <a:ext cx="1512888" cy="935037"/>
          </a:xfrm>
          <a:prstGeom prst="rect">
            <a:avLst/>
          </a:prstGeom>
          <a:noFill/>
          <a:ln w="31750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799" name="Text Box 7">
            <a:extLst>
              <a:ext uri="{FF2B5EF4-FFF2-40B4-BE49-F238E27FC236}">
                <a16:creationId xmlns:a16="http://schemas.microsoft.com/office/drawing/2014/main" id="{5BEB1F42-A829-4808-9BEE-0C2F24AC0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0475" y="5006975"/>
            <a:ext cx="1439863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ko-KR" baseline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Not Affected</a:t>
            </a:r>
          </a:p>
        </p:txBody>
      </p:sp>
      <p:sp>
        <p:nvSpPr>
          <p:cNvPr id="33800" name="Rectangle 8">
            <a:extLst>
              <a:ext uri="{FF2B5EF4-FFF2-40B4-BE49-F238E27FC236}">
                <a16:creationId xmlns:a16="http://schemas.microsoft.com/office/drawing/2014/main" id="{EB6932A7-9770-476A-B3D2-6D258D9E6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475" y="5373688"/>
            <a:ext cx="504825" cy="935037"/>
          </a:xfrm>
          <a:prstGeom prst="rect">
            <a:avLst/>
          </a:prstGeom>
          <a:noFill/>
          <a:ln w="38100" algn="ctr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8FB5FA24-9966-46D6-8E0D-5A3CF4377D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Transparency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35AD2696-8AED-459F-AAE7-BA40618E03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Alpha value</a:t>
            </a:r>
          </a:p>
          <a:p>
            <a:pPr lvl="1" eaLnBrk="1" hangingPunct="1"/>
            <a:r>
              <a:rPr lang="en-US" altLang="ko-KR">
                <a:ea typeface="굴림" panose="020B0600000101010101" pitchFamily="50" charset="-127"/>
              </a:rPr>
              <a:t>How much light can be transmitted?</a:t>
            </a:r>
          </a:p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Back to front</a:t>
            </a:r>
          </a:p>
        </p:txBody>
      </p:sp>
      <p:sp>
        <p:nvSpPr>
          <p:cNvPr id="110596" name="Freeform 4">
            <a:extLst>
              <a:ext uri="{FF2B5EF4-FFF2-40B4-BE49-F238E27FC236}">
                <a16:creationId xmlns:a16="http://schemas.microsoft.com/office/drawing/2014/main" id="{7CDE263F-6D21-4FF5-907C-1D511CE644D1}"/>
              </a:ext>
            </a:extLst>
          </p:cNvPr>
          <p:cNvSpPr>
            <a:spLocks/>
          </p:cNvSpPr>
          <p:nvPr/>
        </p:nvSpPr>
        <p:spPr bwMode="auto">
          <a:xfrm>
            <a:off x="2268538" y="3429000"/>
            <a:ext cx="3543300" cy="2979738"/>
          </a:xfrm>
          <a:custGeom>
            <a:avLst/>
            <a:gdLst/>
            <a:ahLst/>
            <a:cxnLst>
              <a:cxn ang="0">
                <a:pos x="317" y="0"/>
              </a:cxn>
              <a:cxn ang="0">
                <a:pos x="1043" y="45"/>
              </a:cxn>
              <a:cxn ang="0">
                <a:pos x="1315" y="635"/>
              </a:cxn>
              <a:cxn ang="0">
                <a:pos x="544" y="1179"/>
              </a:cxn>
              <a:cxn ang="0">
                <a:pos x="0" y="454"/>
              </a:cxn>
              <a:cxn ang="0">
                <a:pos x="317" y="0"/>
              </a:cxn>
            </a:cxnLst>
            <a:rect l="0" t="0" r="r" b="b"/>
            <a:pathLst>
              <a:path w="1315" h="1179">
                <a:moveTo>
                  <a:pt x="317" y="0"/>
                </a:moveTo>
                <a:lnTo>
                  <a:pt x="1043" y="45"/>
                </a:lnTo>
                <a:lnTo>
                  <a:pt x="1315" y="635"/>
                </a:lnTo>
                <a:lnTo>
                  <a:pt x="544" y="1179"/>
                </a:lnTo>
                <a:lnTo>
                  <a:pt x="0" y="454"/>
                </a:lnTo>
                <a:lnTo>
                  <a:pt x="317" y="0"/>
                </a:lnTo>
                <a:close/>
              </a:path>
            </a:pathLst>
          </a:custGeom>
          <a:solidFill>
            <a:srgbClr val="FF6600"/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0597" name="Freeform 5">
            <a:extLst>
              <a:ext uri="{FF2B5EF4-FFF2-40B4-BE49-F238E27FC236}">
                <a16:creationId xmlns:a16="http://schemas.microsoft.com/office/drawing/2014/main" id="{EDF9A835-6CE3-4ED0-8488-E24367A3BEE5}"/>
              </a:ext>
            </a:extLst>
          </p:cNvPr>
          <p:cNvSpPr>
            <a:spLocks/>
          </p:cNvSpPr>
          <p:nvPr/>
        </p:nvSpPr>
        <p:spPr bwMode="auto">
          <a:xfrm>
            <a:off x="4292600" y="2422525"/>
            <a:ext cx="2809875" cy="2590800"/>
          </a:xfrm>
          <a:custGeom>
            <a:avLst/>
            <a:gdLst/>
            <a:ahLst/>
            <a:cxnLst>
              <a:cxn ang="0">
                <a:pos x="363" y="0"/>
              </a:cxn>
              <a:cxn ang="0">
                <a:pos x="0" y="907"/>
              </a:cxn>
              <a:cxn ang="0">
                <a:pos x="1043" y="817"/>
              </a:cxn>
              <a:cxn ang="0">
                <a:pos x="363" y="0"/>
              </a:cxn>
            </a:cxnLst>
            <a:rect l="0" t="0" r="r" b="b"/>
            <a:pathLst>
              <a:path w="1043" h="907">
                <a:moveTo>
                  <a:pt x="363" y="0"/>
                </a:moveTo>
                <a:lnTo>
                  <a:pt x="0" y="907"/>
                </a:lnTo>
                <a:lnTo>
                  <a:pt x="1043" y="817"/>
                </a:lnTo>
                <a:lnTo>
                  <a:pt x="363" y="0"/>
                </a:lnTo>
                <a:close/>
              </a:path>
            </a:pathLst>
          </a:custGeom>
          <a:solidFill>
            <a:srgbClr val="0000FF">
              <a:alpha val="50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0598" name="Oval 6">
            <a:extLst>
              <a:ext uri="{FF2B5EF4-FFF2-40B4-BE49-F238E27FC236}">
                <a16:creationId xmlns:a16="http://schemas.microsoft.com/office/drawing/2014/main" id="{DAD95965-CD34-487E-809D-6FEC2D704A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5650" y="3933825"/>
            <a:ext cx="2392363" cy="2505075"/>
          </a:xfrm>
          <a:prstGeom prst="ellipse">
            <a:avLst/>
          </a:prstGeom>
          <a:solidFill>
            <a:srgbClr val="00FF00">
              <a:alpha val="50000"/>
            </a:srgbClr>
          </a:solidFill>
          <a:ln w="9525" algn="ctr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0599" name="Rectangle 7">
            <a:extLst>
              <a:ext uri="{FF2B5EF4-FFF2-40B4-BE49-F238E27FC236}">
                <a16:creationId xmlns:a16="http://schemas.microsoft.com/office/drawing/2014/main" id="{C3E16F91-A8B4-4027-B574-541B84F233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8513" y="2852738"/>
            <a:ext cx="1439862" cy="1584325"/>
          </a:xfrm>
          <a:prstGeom prst="rect">
            <a:avLst/>
          </a:prstGeom>
          <a:solidFill>
            <a:srgbClr val="000000">
              <a:alpha val="5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0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0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0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8" grpId="0" animBg="1"/>
      <p:bldP spid="11059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725D6980-360B-4EF7-A13E-1295770611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Polygon Shading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98C836BE-05A7-4BE6-AC8D-9596392A31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Spatial coherence</a:t>
            </a:r>
          </a:p>
          <a:p>
            <a:pPr lvl="1" eaLnBrk="1" hangingPunct="1"/>
            <a:r>
              <a:rPr lang="en-US" altLang="ko-KR">
                <a:ea typeface="굴림" panose="020B0600000101010101" pitchFamily="50" charset="-127"/>
              </a:rPr>
              <a:t>Illumination calculations for pixels covered by the same primitive</a:t>
            </a:r>
          </a:p>
        </p:txBody>
      </p:sp>
      <p:graphicFrame>
        <p:nvGraphicFramePr>
          <p:cNvPr id="27652" name="Object 4">
            <a:extLst>
              <a:ext uri="{FF2B5EF4-FFF2-40B4-BE49-F238E27FC236}">
                <a16:creationId xmlns:a16="http://schemas.microsoft.com/office/drawing/2014/main" id="{0768350B-E0A7-44B5-BA7A-5B1FEBB9DC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60488" y="2787650"/>
          <a:ext cx="6424612" cy="337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Image" r:id="rId3" imgW="6425397" imgH="3377778" progId="Photoshop.Image.7">
                  <p:embed/>
                </p:oleObj>
              </mc:Choice>
              <mc:Fallback>
                <p:oleObj name="Image" r:id="rId3" imgW="6425397" imgH="3377778" progId="Photoshop.Image.7">
                  <p:embed/>
                  <p:pic>
                    <p:nvPicPr>
                      <p:cNvPr id="27652" name="Object 4">
                        <a:extLst>
                          <a:ext uri="{FF2B5EF4-FFF2-40B4-BE49-F238E27FC236}">
                            <a16:creationId xmlns:a16="http://schemas.microsoft.com/office/drawing/2014/main" id="{0768350B-E0A7-44B5-BA7A-5B1FEBB9DC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0488" y="2787650"/>
                        <a:ext cx="6424612" cy="337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147DB004-9C23-49C5-853D-F1DF648A49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Flat Shading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62D9C665-6B77-43B6-B57E-3ECB6A9807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Constant-intensity shading</a:t>
            </a:r>
          </a:p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OK for polyhedral objects</a:t>
            </a:r>
          </a:p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Not so good for ones with smooth surfaces</a:t>
            </a:r>
          </a:p>
        </p:txBody>
      </p:sp>
      <p:graphicFrame>
        <p:nvGraphicFramePr>
          <p:cNvPr id="28676" name="Object 6">
            <a:extLst>
              <a:ext uri="{FF2B5EF4-FFF2-40B4-BE49-F238E27FC236}">
                <a16:creationId xmlns:a16="http://schemas.microsoft.com/office/drawing/2014/main" id="{85D165A9-E189-472D-8CD7-C94F056CF3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0063" y="3124200"/>
          <a:ext cx="8143875" cy="324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Image" r:id="rId3" imgW="9092063" imgH="3619048" progId="Photoshop.Image.7">
                  <p:embed/>
                </p:oleObj>
              </mc:Choice>
              <mc:Fallback>
                <p:oleObj name="Image" r:id="rId3" imgW="9092063" imgH="3619048" progId="Photoshop.Image.7">
                  <p:embed/>
                  <p:pic>
                    <p:nvPicPr>
                      <p:cNvPr id="28676" name="Object 6">
                        <a:extLst>
                          <a:ext uri="{FF2B5EF4-FFF2-40B4-BE49-F238E27FC236}">
                            <a16:creationId xmlns:a16="http://schemas.microsoft.com/office/drawing/2014/main" id="{85D165A9-E189-472D-8CD7-C94F056CF3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063" y="3124200"/>
                        <a:ext cx="8143875" cy="324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34D7738C-9940-4505-B187-E7AB543F7F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OpenGL Shading</a:t>
            </a:r>
          </a:p>
        </p:txBody>
      </p:sp>
      <p:pic>
        <p:nvPicPr>
          <p:cNvPr id="29699" name="Picture 20">
            <a:extLst>
              <a:ext uri="{FF2B5EF4-FFF2-40B4-BE49-F238E27FC236}">
                <a16:creationId xmlns:a16="http://schemas.microsoft.com/office/drawing/2014/main" id="{3E1142EA-0DCC-4372-9D71-24521198E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" t="23215" r="59364" b="64046"/>
          <a:stretch>
            <a:fillRect/>
          </a:stretch>
        </p:blipFill>
        <p:spPr bwMode="auto">
          <a:xfrm>
            <a:off x="385763" y="2854325"/>
            <a:ext cx="5761037" cy="148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61" name="Rectangle 21">
            <a:extLst>
              <a:ext uri="{FF2B5EF4-FFF2-40B4-BE49-F238E27FC236}">
                <a16:creationId xmlns:a16="http://schemas.microsoft.com/office/drawing/2014/main" id="{6459F96A-BF53-45D7-BDEA-82CB2E8F5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3328988"/>
            <a:ext cx="3887787" cy="215900"/>
          </a:xfrm>
          <a:prstGeom prst="rect">
            <a:avLst/>
          </a:prstGeom>
          <a:noFill/>
          <a:ln w="38100" algn="ctr">
            <a:solidFill>
              <a:srgbClr val="CC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701" name="Rectangle 29">
            <a:extLst>
              <a:ext uri="{FF2B5EF4-FFF2-40B4-BE49-F238E27FC236}">
                <a16:creationId xmlns:a16="http://schemas.microsoft.com/office/drawing/2014/main" id="{079A6B5B-A1E1-4382-B236-F854E0F612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447800"/>
            <a:ext cx="8153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baseline="0"/>
              <a:t>Flat Shading</a:t>
            </a:r>
          </a:p>
          <a:p>
            <a:pPr lvl="1"/>
            <a:r>
              <a:rPr lang="en-US" altLang="ko-KR" baseline="0"/>
              <a:t>glShadeModel(GL_FLAT)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ko-KR" baseline="0"/>
          </a:p>
        </p:txBody>
      </p:sp>
      <p:pic>
        <p:nvPicPr>
          <p:cNvPr id="29702" name="Picture 34">
            <a:extLst>
              <a:ext uri="{FF2B5EF4-FFF2-40B4-BE49-F238E27FC236}">
                <a16:creationId xmlns:a16="http://schemas.microsoft.com/office/drawing/2014/main" id="{3B511410-56CF-45BC-A321-984527498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3214688"/>
            <a:ext cx="2503488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B3802941-C978-4BE2-BCC3-B25E9E5DD9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Flat Shading Process</a:t>
            </a: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728F05A0-89E7-4912-AAC1-B9BB558F03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>
                <a:ea typeface="굴림" pitchFamily="50" charset="-127"/>
              </a:rPr>
              <a:t>One illumination calculation per </a:t>
            </a:r>
            <a:r>
              <a:rPr lang="en-US" altLang="ko-KR" dirty="0">
                <a:solidFill>
                  <a:srgbClr val="CC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polygon</a:t>
            </a:r>
          </a:p>
          <a:p>
            <a:pPr lvl="1" eaLnBrk="1" hangingPunct="1">
              <a:defRPr/>
            </a:pPr>
            <a:r>
              <a:rPr lang="en-US" altLang="ko-KR" dirty="0">
                <a:ea typeface="굴림" pitchFamily="50" charset="-127"/>
              </a:rPr>
              <a:t>Assign all pixels inside each polygon the same color</a:t>
            </a:r>
          </a:p>
        </p:txBody>
      </p:sp>
      <p:graphicFrame>
        <p:nvGraphicFramePr>
          <p:cNvPr id="30724" name="Object 4">
            <a:extLst>
              <a:ext uri="{FF2B5EF4-FFF2-40B4-BE49-F238E27FC236}">
                <a16:creationId xmlns:a16="http://schemas.microsoft.com/office/drawing/2014/main" id="{466ABFF3-1E6D-458C-9CB9-B5C866A84F2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60550" y="5892800"/>
          <a:ext cx="537527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Equation" r:id="rId3" imgW="3060700" imgH="279400" progId="Equation.3">
                  <p:embed/>
                </p:oleObj>
              </mc:Choice>
              <mc:Fallback>
                <p:oleObj name="Equation" r:id="rId3" imgW="3060700" imgH="279400" progId="Equation.3">
                  <p:embed/>
                  <p:pic>
                    <p:nvPicPr>
                      <p:cNvPr id="30724" name="Object 4">
                        <a:extLst>
                          <a:ext uri="{FF2B5EF4-FFF2-40B4-BE49-F238E27FC236}">
                            <a16:creationId xmlns:a16="http://schemas.microsoft.com/office/drawing/2014/main" id="{466ABFF3-1E6D-458C-9CB9-B5C866A84F2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0550" y="5892800"/>
                        <a:ext cx="5375275" cy="4889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857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5" name="Object 5">
            <a:extLst>
              <a:ext uri="{FF2B5EF4-FFF2-40B4-BE49-F238E27FC236}">
                <a16:creationId xmlns:a16="http://schemas.microsoft.com/office/drawing/2014/main" id="{4CA1AB48-2243-4D28-B8C8-7C4EE4E0E04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11413" y="2420938"/>
          <a:ext cx="4321175" cy="333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name="Image" r:id="rId5" imgW="6450794" imgH="4977778" progId="Photoshop.Image.7">
                  <p:embed/>
                </p:oleObj>
              </mc:Choice>
              <mc:Fallback>
                <p:oleObj name="Image" r:id="rId5" imgW="6450794" imgH="4977778" progId="Photoshop.Image.7">
                  <p:embed/>
                  <p:pic>
                    <p:nvPicPr>
                      <p:cNvPr id="30725" name="Object 5">
                        <a:extLst>
                          <a:ext uri="{FF2B5EF4-FFF2-40B4-BE49-F238E27FC236}">
                            <a16:creationId xmlns:a16="http://schemas.microsoft.com/office/drawing/2014/main" id="{4CA1AB48-2243-4D28-B8C8-7C4EE4E0E04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2420938"/>
                        <a:ext cx="4321175" cy="333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70" name="Oval 6">
            <a:extLst>
              <a:ext uri="{FF2B5EF4-FFF2-40B4-BE49-F238E27FC236}">
                <a16:creationId xmlns:a16="http://schemas.microsoft.com/office/drawing/2014/main" id="{AEE891AE-2629-4745-BC36-FF104E3B1B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4063" y="5892800"/>
            <a:ext cx="287337" cy="431800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8071" name="Text Box 7">
            <a:extLst>
              <a:ext uri="{FF2B5EF4-FFF2-40B4-BE49-F238E27FC236}">
                <a16:creationId xmlns:a16="http://schemas.microsoft.com/office/drawing/2014/main" id="{A9751D02-D315-4D9A-B46A-88567563D2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9663" y="5557838"/>
            <a:ext cx="223520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ko-KR" sz="1600" baseline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Polygon Normal Vector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0581CB95-7AEA-42AD-B9D5-7FBB8E29AC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Gouraud Shading</a:t>
            </a:r>
          </a:p>
        </p:txBody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E05AF003-6A1D-473B-9469-830EA25F9D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>
                <a:ea typeface="굴림" pitchFamily="50" charset="-127"/>
              </a:rPr>
              <a:t>Intensity-interpolation scheme</a:t>
            </a:r>
          </a:p>
          <a:p>
            <a:pPr lvl="1" eaLnBrk="1" hangingPunct="1">
              <a:defRPr/>
            </a:pPr>
            <a:r>
              <a:rPr lang="en-US" altLang="ko-KR" dirty="0">
                <a:ea typeface="굴림" pitchFamily="50" charset="-127"/>
              </a:rPr>
              <a:t>Produces smoothly shaded polygonal mesh</a:t>
            </a:r>
          </a:p>
          <a:p>
            <a:pPr lvl="2" eaLnBrk="1" hangingPunct="1">
              <a:defRPr/>
            </a:pPr>
            <a:r>
              <a:rPr lang="en-US" altLang="ko-KR" dirty="0">
                <a:solidFill>
                  <a:srgbClr val="CC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Piecewise linear</a:t>
            </a:r>
            <a:r>
              <a:rPr lang="en-US" altLang="ko-KR" dirty="0">
                <a:ea typeface="굴림" pitchFamily="50" charset="-127"/>
              </a:rPr>
              <a:t> approximation</a:t>
            </a:r>
          </a:p>
          <a:p>
            <a:pPr lvl="2" eaLnBrk="1" hangingPunct="1">
              <a:defRPr/>
            </a:pPr>
            <a:r>
              <a:rPr lang="en-US" altLang="ko-KR" dirty="0">
                <a:ea typeface="굴림" pitchFamily="50" charset="-127"/>
              </a:rPr>
              <a:t>Can’t capture subtle lighting effects</a:t>
            </a:r>
          </a:p>
          <a:p>
            <a:pPr lvl="3" eaLnBrk="1" hangingPunct="1">
              <a:defRPr/>
            </a:pPr>
            <a:r>
              <a:rPr lang="en-US" altLang="ko-KR" sz="1800" dirty="0">
                <a:ea typeface="굴림" pitchFamily="50" charset="-127"/>
              </a:rPr>
              <a:t>Needs fine mesh </a:t>
            </a:r>
            <a:r>
              <a:rPr lang="en-US" altLang="ko-KR" sz="1800" dirty="0">
                <a:ea typeface="굴림" pitchFamily="50" charset="-127"/>
                <a:sym typeface="Wingdings" pitchFamily="2" charset="2"/>
              </a:rPr>
              <a:t> Phong shading solves it</a:t>
            </a:r>
            <a:endParaRPr lang="en-US" altLang="ko-KR" sz="1800" dirty="0">
              <a:ea typeface="굴림" pitchFamily="50" charset="-127"/>
            </a:endParaRPr>
          </a:p>
        </p:txBody>
      </p:sp>
      <p:graphicFrame>
        <p:nvGraphicFramePr>
          <p:cNvPr id="31748" name="Object 4">
            <a:extLst>
              <a:ext uri="{FF2B5EF4-FFF2-40B4-BE49-F238E27FC236}">
                <a16:creationId xmlns:a16="http://schemas.microsoft.com/office/drawing/2014/main" id="{545CAD43-C992-4191-8CCD-12FA1FE126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950" y="3911600"/>
          <a:ext cx="8928100" cy="187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Image" r:id="rId3" imgW="9765079" imgH="2057143" progId="Photoshop.Image.7">
                  <p:embed/>
                </p:oleObj>
              </mc:Choice>
              <mc:Fallback>
                <p:oleObj name="Image" r:id="rId3" imgW="9765079" imgH="2057143" progId="Photoshop.Image.7">
                  <p:embed/>
                  <p:pic>
                    <p:nvPicPr>
                      <p:cNvPr id="31748" name="Object 4">
                        <a:extLst>
                          <a:ext uri="{FF2B5EF4-FFF2-40B4-BE49-F238E27FC236}">
                            <a16:creationId xmlns:a16="http://schemas.microsoft.com/office/drawing/2014/main" id="{545CAD43-C992-4191-8CCD-12FA1FE1260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3911600"/>
                        <a:ext cx="8928100" cy="187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189" name="Text Box 5">
            <a:extLst>
              <a:ext uri="{FF2B5EF4-FFF2-40B4-BE49-F238E27FC236}">
                <a16:creationId xmlns:a16="http://schemas.microsoft.com/office/drawing/2014/main" id="{5BE96BEE-54D2-451F-A76A-A4534A0FD2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0650" y="5661025"/>
            <a:ext cx="17653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ko-KR" baseline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&lt;Flat Shading&gt;</a:t>
            </a:r>
          </a:p>
        </p:txBody>
      </p:sp>
      <p:sp>
        <p:nvSpPr>
          <p:cNvPr id="93190" name="Text Box 6">
            <a:extLst>
              <a:ext uri="{FF2B5EF4-FFF2-40B4-BE49-F238E27FC236}">
                <a16:creationId xmlns:a16="http://schemas.microsoft.com/office/drawing/2014/main" id="{CEF153C5-83FC-4603-85F1-F510B7C66D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0563" y="5661025"/>
            <a:ext cx="2257425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ko-KR" baseline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&lt;Gouraud Shading&gt;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FBBB7A99-E81C-40BE-9689-9AB5E4BC86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Gouraud Shading</a:t>
            </a:r>
          </a:p>
        </p:txBody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4A007982-2B23-4E52-BA78-D4D5372B6F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>
                <a:ea typeface="굴림" pitchFamily="50" charset="-127"/>
              </a:rPr>
              <a:t>Polygonal mesh with the </a:t>
            </a:r>
            <a:r>
              <a:rPr lang="en-US" altLang="ko-KR" dirty="0">
                <a:solidFill>
                  <a:srgbClr val="CC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vertex normal vectors</a:t>
            </a:r>
          </a:p>
          <a:p>
            <a:pPr eaLnBrk="1" hangingPunct="1">
              <a:defRPr/>
            </a:pPr>
            <a:r>
              <a:rPr lang="en-US" altLang="ko-KR" dirty="0">
                <a:ea typeface="굴림" pitchFamily="50" charset="-127"/>
              </a:rPr>
              <a:t>Smooth shading over adjacent polygons</a:t>
            </a:r>
          </a:p>
          <a:p>
            <a:pPr lvl="1" eaLnBrk="1" hangingPunct="1">
              <a:defRPr/>
            </a:pPr>
            <a:r>
              <a:rPr lang="en-US" altLang="ko-KR" dirty="0">
                <a:ea typeface="굴림" pitchFamily="50" charset="-127"/>
              </a:rPr>
              <a:t>Curved surfaces</a:t>
            </a:r>
          </a:p>
          <a:p>
            <a:pPr lvl="1" eaLnBrk="1" hangingPunct="1">
              <a:defRPr/>
            </a:pPr>
            <a:r>
              <a:rPr lang="en-US" altLang="ko-KR" dirty="0">
                <a:ea typeface="굴림" pitchFamily="50" charset="-127"/>
              </a:rPr>
              <a:t>Illumination highlights</a:t>
            </a:r>
          </a:p>
          <a:p>
            <a:pPr lvl="1" eaLnBrk="1" hangingPunct="1">
              <a:defRPr/>
            </a:pPr>
            <a:r>
              <a:rPr lang="en-US" altLang="ko-KR" dirty="0">
                <a:ea typeface="굴림" pitchFamily="50" charset="-127"/>
              </a:rPr>
              <a:t>Soft shadows</a:t>
            </a:r>
          </a:p>
        </p:txBody>
      </p:sp>
      <p:graphicFrame>
        <p:nvGraphicFramePr>
          <p:cNvPr id="32772" name="Object 5">
            <a:extLst>
              <a:ext uri="{FF2B5EF4-FFF2-40B4-BE49-F238E27FC236}">
                <a16:creationId xmlns:a16="http://schemas.microsoft.com/office/drawing/2014/main" id="{0D0D0560-43D7-4A6E-B521-5EFDD78344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38613" y="3562350"/>
          <a:ext cx="4897437" cy="293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Image" r:id="rId3" imgW="5358730" imgH="3212698" progId="Photoshop.Image.7">
                  <p:embed/>
                </p:oleObj>
              </mc:Choice>
              <mc:Fallback>
                <p:oleObj name="Image" r:id="rId3" imgW="5358730" imgH="3212698" progId="Photoshop.Image.7">
                  <p:embed/>
                  <p:pic>
                    <p:nvPicPr>
                      <p:cNvPr id="32772" name="Object 5">
                        <a:extLst>
                          <a:ext uri="{FF2B5EF4-FFF2-40B4-BE49-F238E27FC236}">
                            <a16:creationId xmlns:a16="http://schemas.microsoft.com/office/drawing/2014/main" id="{0D0D0560-43D7-4A6E-B521-5EFDD78344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8613" y="3562350"/>
                        <a:ext cx="4897437" cy="293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22" name="Text Box 6">
            <a:extLst>
              <a:ext uri="{FF2B5EF4-FFF2-40B4-BE49-F238E27FC236}">
                <a16:creationId xmlns:a16="http://schemas.microsoft.com/office/drawing/2014/main" id="{11F2815E-10CF-41BA-BD7B-3E7655941B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6157913"/>
            <a:ext cx="4014788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ko-KR" baseline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Mesh with Shared Normals at Vertices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61071395-7703-4218-B801-6ED5BBFCD2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Illumination Components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923849EB-7F84-4639-B263-071472CDA7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>
                <a:solidFill>
                  <a:srgbClr val="CC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Emission</a:t>
            </a:r>
            <a:r>
              <a:rPr lang="en-US" altLang="ko-KR" dirty="0">
                <a:solidFill>
                  <a:srgbClr val="090909"/>
                </a:solidFill>
                <a:ea typeface="굴림" pitchFamily="50" charset="-127"/>
              </a:rPr>
              <a:t> at light sources</a:t>
            </a:r>
          </a:p>
          <a:p>
            <a:pPr eaLnBrk="1" hangingPunct="1">
              <a:defRPr/>
            </a:pPr>
            <a:r>
              <a:rPr lang="en-US" altLang="ko-KR" dirty="0">
                <a:solidFill>
                  <a:srgbClr val="CC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Scattering</a:t>
            </a:r>
            <a:r>
              <a:rPr lang="en-US" altLang="ko-KR" dirty="0">
                <a:solidFill>
                  <a:srgbClr val="090909"/>
                </a:solidFill>
                <a:ea typeface="굴림" pitchFamily="50" charset="-127"/>
              </a:rPr>
              <a:t> at surfaces</a:t>
            </a:r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F97D9D6B-F85B-4B6E-9795-9F740F301C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5616575"/>
            <a:ext cx="12350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ko-KR" baseline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Wireframe</a:t>
            </a:r>
          </a:p>
        </p:txBody>
      </p:sp>
      <p:sp>
        <p:nvSpPr>
          <p:cNvPr id="4102" name="Text Box 6">
            <a:extLst>
              <a:ext uri="{FF2B5EF4-FFF2-40B4-BE49-F238E27FC236}">
                <a16:creationId xmlns:a16="http://schemas.microsoft.com/office/drawing/2014/main" id="{41E2B1B5-4F30-49F5-8DF7-10F92EC5A5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9163" y="5616575"/>
            <a:ext cx="223361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ko-KR" baseline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Without Illumination</a:t>
            </a:r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9B7668FB-09D4-4B7D-AE7B-37A2BCD834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5616575"/>
            <a:ext cx="19065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ko-KR" baseline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With Illumination</a:t>
            </a:r>
          </a:p>
        </p:txBody>
      </p:sp>
      <p:grpSp>
        <p:nvGrpSpPr>
          <p:cNvPr id="6151" name="Group 10">
            <a:extLst>
              <a:ext uri="{FF2B5EF4-FFF2-40B4-BE49-F238E27FC236}">
                <a16:creationId xmlns:a16="http://schemas.microsoft.com/office/drawing/2014/main" id="{E71BC56D-E743-458D-A0F3-1FBB38407E45}"/>
              </a:ext>
            </a:extLst>
          </p:cNvPr>
          <p:cNvGrpSpPr>
            <a:grpSpLocks/>
          </p:cNvGrpSpPr>
          <p:nvPr/>
        </p:nvGrpSpPr>
        <p:grpSpPr bwMode="auto">
          <a:xfrm>
            <a:off x="179388" y="3068638"/>
            <a:ext cx="8785225" cy="2498725"/>
            <a:chOff x="960" y="2563"/>
            <a:chExt cx="3840" cy="1133"/>
          </a:xfrm>
        </p:grpSpPr>
        <p:pic>
          <p:nvPicPr>
            <p:cNvPr id="6152" name="Picture 4">
              <a:extLst>
                <a:ext uri="{FF2B5EF4-FFF2-40B4-BE49-F238E27FC236}">
                  <a16:creationId xmlns:a16="http://schemas.microsoft.com/office/drawing/2014/main" id="{8A985549-BCD2-416C-9D63-078376B3DD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6" y="2568"/>
              <a:ext cx="1128" cy="1122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3" name="Picture 8">
              <a:extLst>
                <a:ext uri="{FF2B5EF4-FFF2-40B4-BE49-F238E27FC236}">
                  <a16:creationId xmlns:a16="http://schemas.microsoft.com/office/drawing/2014/main" id="{E6F6ADFE-6384-422B-A1A9-8D3F1730C0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" y="2564"/>
              <a:ext cx="1168" cy="1132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4" name="Picture 9">
              <a:extLst>
                <a:ext uri="{FF2B5EF4-FFF2-40B4-BE49-F238E27FC236}">
                  <a16:creationId xmlns:a16="http://schemas.microsoft.com/office/drawing/2014/main" id="{0CE07555-6518-426B-8218-08B4E66244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6" y="2563"/>
              <a:ext cx="1174" cy="113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9">
            <a:extLst>
              <a:ext uri="{FF2B5EF4-FFF2-40B4-BE49-F238E27FC236}">
                <a16:creationId xmlns:a16="http://schemas.microsoft.com/office/drawing/2014/main" id="{F31FEF78-DFE6-4C64-AF7C-751C712F5FC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" t="22514" r="58452" b="64131"/>
          <a:stretch>
            <a:fillRect/>
          </a:stretch>
        </p:blipFill>
        <p:spPr>
          <a:xfrm>
            <a:off x="376238" y="2786063"/>
            <a:ext cx="5843587" cy="1541462"/>
          </a:xfrm>
          <a:noFill/>
        </p:spPr>
      </p:pic>
      <p:sp>
        <p:nvSpPr>
          <p:cNvPr id="33795" name="Rectangle 2">
            <a:extLst>
              <a:ext uri="{FF2B5EF4-FFF2-40B4-BE49-F238E27FC236}">
                <a16:creationId xmlns:a16="http://schemas.microsoft.com/office/drawing/2014/main" id="{9B782C2C-927D-4DB1-BE40-333D1E5571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OpenGL Shading</a:t>
            </a:r>
          </a:p>
        </p:txBody>
      </p:sp>
      <p:sp>
        <p:nvSpPr>
          <p:cNvPr id="118788" name="Rectangle 4">
            <a:extLst>
              <a:ext uri="{FF2B5EF4-FFF2-40B4-BE49-F238E27FC236}">
                <a16:creationId xmlns:a16="http://schemas.microsoft.com/office/drawing/2014/main" id="{71E3FCB6-6C83-4797-B0B2-F6A2567B4B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788" y="3324225"/>
            <a:ext cx="3887787" cy="215900"/>
          </a:xfrm>
          <a:prstGeom prst="rect">
            <a:avLst/>
          </a:prstGeom>
          <a:noFill/>
          <a:ln w="38100" algn="ctr">
            <a:solidFill>
              <a:srgbClr val="CC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797" name="Rectangle 6">
            <a:extLst>
              <a:ext uri="{FF2B5EF4-FFF2-40B4-BE49-F238E27FC236}">
                <a16:creationId xmlns:a16="http://schemas.microsoft.com/office/drawing/2014/main" id="{BE2766AE-D480-4B82-8A56-15B960A79D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447800"/>
            <a:ext cx="8153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baseline="0"/>
              <a:t>Gouraud Shading</a:t>
            </a:r>
          </a:p>
          <a:p>
            <a:pPr lvl="1"/>
            <a:r>
              <a:rPr lang="en-US" altLang="ko-KR" baseline="0"/>
              <a:t>glShadeModel(GL_SMOOTH)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ko-KR" baseline="0"/>
          </a:p>
        </p:txBody>
      </p:sp>
      <p:pic>
        <p:nvPicPr>
          <p:cNvPr id="33798" name="Picture 21">
            <a:extLst>
              <a:ext uri="{FF2B5EF4-FFF2-40B4-BE49-F238E27FC236}">
                <a16:creationId xmlns:a16="http://schemas.microsoft.com/office/drawing/2014/main" id="{83E28057-5DF0-4A33-9EEE-B4093B1FC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3214688"/>
            <a:ext cx="2524125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F8941043-643D-4728-94AE-3B717CA524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Gouraud Shading Process (1/2)</a:t>
            </a:r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438FDB1E-840A-4EE9-A308-D6CA8E1F7E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>
                <a:ea typeface="굴림" pitchFamily="50" charset="-127"/>
              </a:rPr>
              <a:t>One lighting calculation per </a:t>
            </a:r>
            <a:r>
              <a:rPr lang="en-US" altLang="ko-KR" dirty="0">
                <a:solidFill>
                  <a:srgbClr val="CC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vertex</a:t>
            </a:r>
          </a:p>
          <a:p>
            <a:pPr lvl="1" eaLnBrk="1" hangingPunct="1">
              <a:defRPr/>
            </a:pPr>
            <a:r>
              <a:rPr lang="en-US" altLang="ko-KR" dirty="0">
                <a:ea typeface="굴림" pitchFamily="50" charset="-127"/>
              </a:rPr>
              <a:t>Assign pixels inside polygon</a:t>
            </a:r>
          </a:p>
          <a:p>
            <a:pPr lvl="2" eaLnBrk="1" hangingPunct="1">
              <a:defRPr/>
            </a:pPr>
            <a:r>
              <a:rPr lang="en-US" altLang="ko-KR" dirty="0">
                <a:ea typeface="굴림" pitchFamily="50" charset="-127"/>
              </a:rPr>
              <a:t>By interpolating colors computed at vertices</a:t>
            </a:r>
          </a:p>
        </p:txBody>
      </p:sp>
      <p:graphicFrame>
        <p:nvGraphicFramePr>
          <p:cNvPr id="34820" name="Object 5">
            <a:extLst>
              <a:ext uri="{FF2B5EF4-FFF2-40B4-BE49-F238E27FC236}">
                <a16:creationId xmlns:a16="http://schemas.microsoft.com/office/drawing/2014/main" id="{BB9222D7-1B32-497D-A896-EA4083C984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79613" y="5948363"/>
          <a:ext cx="537527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Equation" r:id="rId3" imgW="3060700" imgH="279400" progId="Equation.3">
                  <p:embed/>
                </p:oleObj>
              </mc:Choice>
              <mc:Fallback>
                <p:oleObj name="Equation" r:id="rId3" imgW="3060700" imgH="279400" progId="Equation.3">
                  <p:embed/>
                  <p:pic>
                    <p:nvPicPr>
                      <p:cNvPr id="34820" name="Object 5">
                        <a:extLst>
                          <a:ext uri="{FF2B5EF4-FFF2-40B4-BE49-F238E27FC236}">
                            <a16:creationId xmlns:a16="http://schemas.microsoft.com/office/drawing/2014/main" id="{BB9222D7-1B32-497D-A896-EA4083C9846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5948363"/>
                        <a:ext cx="5375275" cy="4889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857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094" name="Oval 6">
            <a:extLst>
              <a:ext uri="{FF2B5EF4-FFF2-40B4-BE49-F238E27FC236}">
                <a16:creationId xmlns:a16="http://schemas.microsoft.com/office/drawing/2014/main" id="{26F94C67-33C6-47A7-B34A-CFEAD6E559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25" y="5948363"/>
            <a:ext cx="287338" cy="431800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095" name="Text Box 7">
            <a:extLst>
              <a:ext uri="{FF2B5EF4-FFF2-40B4-BE49-F238E27FC236}">
                <a16:creationId xmlns:a16="http://schemas.microsoft.com/office/drawing/2014/main" id="{A7B8FEC4-1B56-437D-852C-826AE069D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8575" y="5637213"/>
            <a:ext cx="21018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ko-KR" sz="16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Vertex Normal Vector</a:t>
            </a:r>
          </a:p>
        </p:txBody>
      </p:sp>
      <p:sp>
        <p:nvSpPr>
          <p:cNvPr id="89096" name="Freeform 8">
            <a:extLst>
              <a:ext uri="{FF2B5EF4-FFF2-40B4-BE49-F238E27FC236}">
                <a16:creationId xmlns:a16="http://schemas.microsoft.com/office/drawing/2014/main" id="{91EBB174-67C7-46F5-A420-FD750EC325D9}"/>
              </a:ext>
            </a:extLst>
          </p:cNvPr>
          <p:cNvSpPr>
            <a:spLocks/>
          </p:cNvSpPr>
          <p:nvPr/>
        </p:nvSpPr>
        <p:spPr bwMode="auto">
          <a:xfrm>
            <a:off x="2819400" y="3886200"/>
            <a:ext cx="2514600" cy="1752600"/>
          </a:xfrm>
          <a:custGeom>
            <a:avLst/>
            <a:gdLst/>
            <a:ahLst/>
            <a:cxnLst>
              <a:cxn ang="0">
                <a:pos x="1440" y="0"/>
              </a:cxn>
              <a:cxn ang="0">
                <a:pos x="0" y="1008"/>
              </a:cxn>
              <a:cxn ang="0">
                <a:pos x="1584" y="1104"/>
              </a:cxn>
              <a:cxn ang="0">
                <a:pos x="1440" y="0"/>
              </a:cxn>
            </a:cxnLst>
            <a:rect l="0" t="0" r="r" b="b"/>
            <a:pathLst>
              <a:path w="1584" h="1104">
                <a:moveTo>
                  <a:pt x="1440" y="0"/>
                </a:moveTo>
                <a:lnTo>
                  <a:pt x="0" y="1008"/>
                </a:lnTo>
                <a:lnTo>
                  <a:pt x="1584" y="1104"/>
                </a:lnTo>
                <a:lnTo>
                  <a:pt x="1440" y="0"/>
                </a:lnTo>
                <a:close/>
              </a:path>
            </a:pathLst>
          </a:custGeom>
          <a:gradFill rotWithShape="0">
            <a:gsLst>
              <a:gs pos="0">
                <a:schemeClr val="tx2"/>
              </a:gs>
              <a:gs pos="100000">
                <a:schemeClr val="accent2"/>
              </a:gs>
            </a:gsLst>
            <a:lin ang="18900000" scaled="1"/>
          </a:gradFill>
          <a:ln w="28575" cmpd="sng">
            <a:noFill/>
            <a:round/>
            <a:headEnd/>
            <a:tailEnd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4824" name="Group 9">
            <a:extLst>
              <a:ext uri="{FF2B5EF4-FFF2-40B4-BE49-F238E27FC236}">
                <a16:creationId xmlns:a16="http://schemas.microsoft.com/office/drawing/2014/main" id="{B27632D8-32A6-41F3-A5E2-CA11D685F3E2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3387725"/>
            <a:ext cx="533400" cy="457200"/>
            <a:chOff x="1392" y="2134"/>
            <a:chExt cx="336" cy="288"/>
          </a:xfrm>
        </p:grpSpPr>
        <p:sp>
          <p:nvSpPr>
            <p:cNvPr id="89098" name="Line 10">
              <a:extLst>
                <a:ext uri="{FF2B5EF4-FFF2-40B4-BE49-F238E27FC236}">
                  <a16:creationId xmlns:a16="http://schemas.microsoft.com/office/drawing/2014/main" id="{16436365-63CD-4602-9DAE-1C4B8E9291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92" y="2134"/>
              <a:ext cx="336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defRPr/>
              </a:pP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9099" name="Line 11">
              <a:extLst>
                <a:ext uri="{FF2B5EF4-FFF2-40B4-BE49-F238E27FC236}">
                  <a16:creationId xmlns:a16="http://schemas.microsoft.com/office/drawing/2014/main" id="{1CB106BD-9977-4DAC-9FF3-DA40802A1F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392" y="2134"/>
              <a:ext cx="192" cy="28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defRPr/>
              </a:pP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9100" name="Arc 12">
              <a:extLst>
                <a:ext uri="{FF2B5EF4-FFF2-40B4-BE49-F238E27FC236}">
                  <a16:creationId xmlns:a16="http://schemas.microsoft.com/office/drawing/2014/main" id="{02DCF93D-96EE-47EB-91FF-64DC675EBC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2" y="2134"/>
              <a:ext cx="192" cy="178"/>
            </a:xfrm>
            <a:custGeom>
              <a:avLst/>
              <a:gdLst>
                <a:gd name="G0" fmla="+- 21600 0 0"/>
                <a:gd name="G1" fmla="+- 950 0 0"/>
                <a:gd name="G2" fmla="+- 21600 0 0"/>
                <a:gd name="T0" fmla="*/ 6863 w 21600"/>
                <a:gd name="T1" fmla="*/ 16742 h 16742"/>
                <a:gd name="T2" fmla="*/ 21 w 21600"/>
                <a:gd name="T3" fmla="*/ 0 h 16742"/>
                <a:gd name="T4" fmla="*/ 21600 w 21600"/>
                <a:gd name="T5" fmla="*/ 950 h 16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6742" fill="none" extrusionOk="0">
                  <a:moveTo>
                    <a:pt x="6863" y="16741"/>
                  </a:moveTo>
                  <a:cubicBezTo>
                    <a:pt x="2485" y="12656"/>
                    <a:pt x="0" y="6937"/>
                    <a:pt x="0" y="950"/>
                  </a:cubicBezTo>
                  <a:cubicBezTo>
                    <a:pt x="-1" y="633"/>
                    <a:pt x="6" y="316"/>
                    <a:pt x="20" y="-1"/>
                  </a:cubicBezTo>
                </a:path>
                <a:path w="21600" h="16742" stroke="0" extrusionOk="0">
                  <a:moveTo>
                    <a:pt x="6863" y="16741"/>
                  </a:moveTo>
                  <a:cubicBezTo>
                    <a:pt x="2485" y="12656"/>
                    <a:pt x="0" y="6937"/>
                    <a:pt x="0" y="950"/>
                  </a:cubicBezTo>
                  <a:cubicBezTo>
                    <a:pt x="-1" y="633"/>
                    <a:pt x="6" y="316"/>
                    <a:pt x="20" y="-1"/>
                  </a:cubicBezTo>
                  <a:lnTo>
                    <a:pt x="21600" y="950"/>
                  </a:lnTo>
                  <a:close/>
                </a:path>
              </a:pathLst>
            </a:custGeom>
            <a:solidFill>
              <a:schemeClr val="accent1"/>
            </a:solidFill>
            <a:ln w="2857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4825" name="Text Box 13">
            <a:extLst>
              <a:ext uri="{FF2B5EF4-FFF2-40B4-BE49-F238E27FC236}">
                <a16:creationId xmlns:a16="http://schemas.microsoft.com/office/drawing/2014/main" id="{B8A37A1D-89C1-49B8-9363-6701449A93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3141663"/>
            <a:ext cx="10937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aseline="0">
                <a:solidFill>
                  <a:schemeClr val="accent1"/>
                </a:solidFill>
                <a:latin typeface="Tahoma" panose="020B0604030504040204" pitchFamily="34" charset="0"/>
              </a:rPr>
              <a:t>Viewer</a:t>
            </a:r>
          </a:p>
        </p:txBody>
      </p:sp>
      <p:pic>
        <p:nvPicPr>
          <p:cNvPr id="34826" name="Picture 14">
            <a:extLst>
              <a:ext uri="{FF2B5EF4-FFF2-40B4-BE49-F238E27FC236}">
                <a16:creationId xmlns:a16="http://schemas.microsoft.com/office/drawing/2014/main" id="{350E5FA9-0BE6-462F-B7A6-555927BFA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865438"/>
            <a:ext cx="787400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7" name="Text Box 15">
            <a:extLst>
              <a:ext uri="{FF2B5EF4-FFF2-40B4-BE49-F238E27FC236}">
                <a16:creationId xmlns:a16="http://schemas.microsoft.com/office/drawing/2014/main" id="{4ACE78B8-30B9-4E1E-A070-42B781948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0288" y="3192463"/>
            <a:ext cx="8461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aseline="0">
                <a:solidFill>
                  <a:schemeClr val="accent1"/>
                </a:solidFill>
                <a:latin typeface="Tahoma" panose="020B0604030504040204" pitchFamily="34" charset="0"/>
              </a:rPr>
              <a:t>Light</a:t>
            </a:r>
          </a:p>
        </p:txBody>
      </p:sp>
      <p:cxnSp>
        <p:nvCxnSpPr>
          <p:cNvPr id="34828" name="AutoShape 16">
            <a:extLst>
              <a:ext uri="{FF2B5EF4-FFF2-40B4-BE49-F238E27FC236}">
                <a16:creationId xmlns:a16="http://schemas.microsoft.com/office/drawing/2014/main" id="{0688EBE4-F3D6-4D35-A2A1-10F6BDD24052}"/>
              </a:ext>
            </a:extLst>
          </p:cNvPr>
          <p:cNvCxnSpPr>
            <a:cxnSpLocks noChangeShapeType="1"/>
            <a:endCxn id="89096" idx="3"/>
          </p:cNvCxnSpPr>
          <p:nvPr/>
        </p:nvCxnSpPr>
        <p:spPr bwMode="auto">
          <a:xfrm flipH="1">
            <a:off x="5105400" y="3490913"/>
            <a:ext cx="1600200" cy="395287"/>
          </a:xfrm>
          <a:prstGeom prst="straightConnector1">
            <a:avLst/>
          </a:prstGeom>
          <a:noFill/>
          <a:ln w="28575">
            <a:solidFill>
              <a:schemeClr val="hlink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29" name="AutoShape 17">
            <a:extLst>
              <a:ext uri="{FF2B5EF4-FFF2-40B4-BE49-F238E27FC236}">
                <a16:creationId xmlns:a16="http://schemas.microsoft.com/office/drawing/2014/main" id="{0A967283-7D4B-4BF7-A8B5-0EFACF15B992}"/>
              </a:ext>
            </a:extLst>
          </p:cNvPr>
          <p:cNvCxnSpPr>
            <a:cxnSpLocks noChangeShapeType="1"/>
            <a:endCxn id="89096" idx="1"/>
          </p:cNvCxnSpPr>
          <p:nvPr/>
        </p:nvCxnSpPr>
        <p:spPr bwMode="auto">
          <a:xfrm flipH="1">
            <a:off x="2819400" y="3490913"/>
            <a:ext cx="3886200" cy="1995487"/>
          </a:xfrm>
          <a:prstGeom prst="straightConnector1">
            <a:avLst/>
          </a:prstGeom>
          <a:noFill/>
          <a:ln w="28575">
            <a:solidFill>
              <a:schemeClr val="hlink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30" name="AutoShape 18">
            <a:extLst>
              <a:ext uri="{FF2B5EF4-FFF2-40B4-BE49-F238E27FC236}">
                <a16:creationId xmlns:a16="http://schemas.microsoft.com/office/drawing/2014/main" id="{C4594AF9-964C-4645-BC9B-F9AA4729F2F7}"/>
              </a:ext>
            </a:extLst>
          </p:cNvPr>
          <p:cNvCxnSpPr>
            <a:cxnSpLocks noChangeShapeType="1"/>
            <a:endCxn id="89096" idx="2"/>
          </p:cNvCxnSpPr>
          <p:nvPr/>
        </p:nvCxnSpPr>
        <p:spPr bwMode="auto">
          <a:xfrm flipH="1">
            <a:off x="5334000" y="3490913"/>
            <a:ext cx="1371600" cy="2147887"/>
          </a:xfrm>
          <a:prstGeom prst="straightConnector1">
            <a:avLst/>
          </a:prstGeom>
          <a:noFill/>
          <a:ln w="28575">
            <a:solidFill>
              <a:schemeClr val="hlink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9107" name="Line 19">
            <a:extLst>
              <a:ext uri="{FF2B5EF4-FFF2-40B4-BE49-F238E27FC236}">
                <a16:creationId xmlns:a16="http://schemas.microsoft.com/office/drawing/2014/main" id="{E0F47CD4-1008-4DDB-B34E-97251463ED13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3657600"/>
            <a:ext cx="2438400" cy="228600"/>
          </a:xfrm>
          <a:prstGeom prst="line">
            <a:avLst/>
          </a:prstGeom>
          <a:noFill/>
          <a:ln w="28575">
            <a:solidFill>
              <a:schemeClr val="hlink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108" name="Line 20">
            <a:extLst>
              <a:ext uri="{FF2B5EF4-FFF2-40B4-BE49-F238E27FC236}">
                <a16:creationId xmlns:a16="http://schemas.microsoft.com/office/drawing/2014/main" id="{98B123E7-F7AB-401F-AED2-9EABCC290F7A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3657600"/>
            <a:ext cx="2667000" cy="1981200"/>
          </a:xfrm>
          <a:prstGeom prst="line">
            <a:avLst/>
          </a:prstGeom>
          <a:noFill/>
          <a:ln w="28575">
            <a:solidFill>
              <a:schemeClr val="hlink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109" name="Line 21">
            <a:extLst>
              <a:ext uri="{FF2B5EF4-FFF2-40B4-BE49-F238E27FC236}">
                <a16:creationId xmlns:a16="http://schemas.microsoft.com/office/drawing/2014/main" id="{90DDB77E-42B1-4935-9D5E-B397BD33F632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3657600"/>
            <a:ext cx="152400" cy="1828800"/>
          </a:xfrm>
          <a:prstGeom prst="line">
            <a:avLst/>
          </a:prstGeom>
          <a:noFill/>
          <a:ln w="28575">
            <a:solidFill>
              <a:schemeClr val="hlink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110" name="Oval 22">
            <a:extLst>
              <a:ext uri="{FF2B5EF4-FFF2-40B4-BE49-F238E27FC236}">
                <a16:creationId xmlns:a16="http://schemas.microsoft.com/office/drawing/2014/main" id="{5AEDAFB3-2A73-4A8B-A261-BCEFE18F8C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38100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111" name="Line 23">
            <a:extLst>
              <a:ext uri="{FF2B5EF4-FFF2-40B4-BE49-F238E27FC236}">
                <a16:creationId xmlns:a16="http://schemas.microsoft.com/office/drawing/2014/main" id="{19101EB7-B52B-420A-8E99-7E43549EA3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05400" y="3048000"/>
            <a:ext cx="152400" cy="7620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112" name="Freeform 24">
            <a:extLst>
              <a:ext uri="{FF2B5EF4-FFF2-40B4-BE49-F238E27FC236}">
                <a16:creationId xmlns:a16="http://schemas.microsoft.com/office/drawing/2014/main" id="{9E9068A1-4F20-4645-9199-3FCB56181A9D}"/>
              </a:ext>
            </a:extLst>
          </p:cNvPr>
          <p:cNvSpPr>
            <a:spLocks/>
          </p:cNvSpPr>
          <p:nvPr/>
        </p:nvSpPr>
        <p:spPr bwMode="auto">
          <a:xfrm>
            <a:off x="5181600" y="3675063"/>
            <a:ext cx="787400" cy="211137"/>
          </a:xfrm>
          <a:custGeom>
            <a:avLst/>
            <a:gdLst/>
            <a:ahLst/>
            <a:cxnLst>
              <a:cxn ang="0">
                <a:pos x="0" y="133"/>
              </a:cxn>
              <a:cxn ang="0">
                <a:pos x="496" y="0"/>
              </a:cxn>
            </a:cxnLst>
            <a:rect l="0" t="0" r="r" b="b"/>
            <a:pathLst>
              <a:path w="496" h="133">
                <a:moveTo>
                  <a:pt x="0" y="133"/>
                </a:moveTo>
                <a:lnTo>
                  <a:pt x="496" y="0"/>
                </a:lnTo>
              </a:path>
            </a:pathLst>
          </a:custGeom>
          <a:noFill/>
          <a:ln w="38100">
            <a:solidFill>
              <a:schemeClr val="accent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113" name="Line 25">
            <a:extLst>
              <a:ext uri="{FF2B5EF4-FFF2-40B4-BE49-F238E27FC236}">
                <a16:creationId xmlns:a16="http://schemas.microsoft.com/office/drawing/2014/main" id="{F0F7B909-615A-416B-9E22-F72D0F4FE04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343400" y="3810000"/>
            <a:ext cx="762000" cy="762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114" name="Line 26">
            <a:extLst>
              <a:ext uri="{FF2B5EF4-FFF2-40B4-BE49-F238E27FC236}">
                <a16:creationId xmlns:a16="http://schemas.microsoft.com/office/drawing/2014/main" id="{42FFB809-8F10-42EC-94E1-8EEE42C5D26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555875" y="4797425"/>
            <a:ext cx="263525" cy="688975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115" name="Line 27">
            <a:extLst>
              <a:ext uri="{FF2B5EF4-FFF2-40B4-BE49-F238E27FC236}">
                <a16:creationId xmlns:a16="http://schemas.microsoft.com/office/drawing/2014/main" id="{2D57B8BB-28A3-4AA3-8B02-C765E0E9520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34000" y="4876800"/>
            <a:ext cx="152400" cy="7620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840" name="Text Box 28">
            <a:extLst>
              <a:ext uri="{FF2B5EF4-FFF2-40B4-BE49-F238E27FC236}">
                <a16:creationId xmlns:a16="http://schemas.microsoft.com/office/drawing/2014/main" id="{B22C925F-4002-41EC-9777-DCA4FFC1D0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4600" y="2590800"/>
            <a:ext cx="506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1" baseline="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r>
              <a:rPr lang="en-US" altLang="ko-KR" sz="2400" b="1">
                <a:solidFill>
                  <a:schemeClr val="tx2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4841" name="Text Box 29">
            <a:extLst>
              <a:ext uri="{FF2B5EF4-FFF2-40B4-BE49-F238E27FC236}">
                <a16:creationId xmlns:a16="http://schemas.microsoft.com/office/drawing/2014/main" id="{9A3791AD-BAD2-4CFB-A6FC-75CC9EFA3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19600"/>
            <a:ext cx="506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1" baseline="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r>
              <a:rPr lang="en-US" altLang="ko-KR" sz="2400" b="1">
                <a:solidFill>
                  <a:schemeClr val="tx2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34842" name="Text Box 30">
            <a:extLst>
              <a:ext uri="{FF2B5EF4-FFF2-40B4-BE49-F238E27FC236}">
                <a16:creationId xmlns:a16="http://schemas.microsoft.com/office/drawing/2014/main" id="{DE486B85-51D2-42AC-B2CF-ECC22A6CE4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5363" y="4340225"/>
            <a:ext cx="5064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1" baseline="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r>
              <a:rPr lang="en-US" altLang="ko-KR" sz="2400" b="1">
                <a:solidFill>
                  <a:schemeClr val="tx2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34843" name="Text Box 31">
            <a:extLst>
              <a:ext uri="{FF2B5EF4-FFF2-40B4-BE49-F238E27FC236}">
                <a16:creationId xmlns:a16="http://schemas.microsoft.com/office/drawing/2014/main" id="{A93B6ECD-FA8A-4CA1-8428-C93F3CD14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5588" y="3276600"/>
            <a:ext cx="5064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1" baseline="0">
                <a:solidFill>
                  <a:schemeClr val="tx2"/>
                </a:solidFill>
                <a:latin typeface="Times New Roman" panose="02020603050405020304" pitchFamily="18" charset="0"/>
              </a:rPr>
              <a:t>V</a:t>
            </a:r>
            <a:r>
              <a:rPr lang="en-US" altLang="ko-KR" sz="2400" b="1">
                <a:solidFill>
                  <a:schemeClr val="tx2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4844" name="Text Box 32">
            <a:extLst>
              <a:ext uri="{FF2B5EF4-FFF2-40B4-BE49-F238E27FC236}">
                <a16:creationId xmlns:a16="http://schemas.microsoft.com/office/drawing/2014/main" id="{5F4B6504-A0A5-4D66-A20F-5EB6A8CFAD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320040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1" baseline="0">
                <a:solidFill>
                  <a:schemeClr val="tx2"/>
                </a:solidFill>
                <a:latin typeface="Times New Roman" panose="02020603050405020304" pitchFamily="18" charset="0"/>
              </a:rPr>
              <a:t>L</a:t>
            </a:r>
            <a:r>
              <a:rPr lang="en-US" altLang="ko-KR" sz="2400" b="1">
                <a:solidFill>
                  <a:schemeClr val="tx2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89121" name="Text Box 33">
            <a:extLst>
              <a:ext uri="{FF2B5EF4-FFF2-40B4-BE49-F238E27FC236}">
                <a16:creationId xmlns:a16="http://schemas.microsoft.com/office/drawing/2014/main" id="{38EAF80C-97BB-411C-8C32-DB036B315B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3450" y="5132388"/>
            <a:ext cx="1243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ko-KR" sz="2400" baseline="0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Polygon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82513298-A57B-4E84-B393-5BFFBB3BAE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Vertex Normal Vector</a:t>
            </a:r>
          </a:p>
        </p:txBody>
      </p:sp>
      <p:sp>
        <p:nvSpPr>
          <p:cNvPr id="35843" name="Rectangle 7">
            <a:extLst>
              <a:ext uri="{FF2B5EF4-FFF2-40B4-BE49-F238E27FC236}">
                <a16:creationId xmlns:a16="http://schemas.microsoft.com/office/drawing/2014/main" id="{BA39CE6E-8332-4B5C-B92E-D3B40414BA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Average of the surface normals</a:t>
            </a:r>
          </a:p>
          <a:p>
            <a:pPr lvl="1" eaLnBrk="1" hangingPunct="1"/>
            <a:r>
              <a:rPr lang="en-US" altLang="ko-KR">
                <a:ea typeface="굴림" panose="020B0600000101010101" pitchFamily="50" charset="-127"/>
              </a:rPr>
              <a:t>For each polygon sharing that vertex</a:t>
            </a:r>
          </a:p>
        </p:txBody>
      </p:sp>
      <p:grpSp>
        <p:nvGrpSpPr>
          <p:cNvPr id="35844" name="Group 21">
            <a:extLst>
              <a:ext uri="{FF2B5EF4-FFF2-40B4-BE49-F238E27FC236}">
                <a16:creationId xmlns:a16="http://schemas.microsoft.com/office/drawing/2014/main" id="{C2272B08-B63D-48D2-AB0A-C32A7D27BD01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2566988"/>
            <a:ext cx="7273925" cy="3670300"/>
            <a:chOff x="1337" y="1888"/>
            <a:chExt cx="3312" cy="1724"/>
          </a:xfrm>
        </p:grpSpPr>
        <p:sp>
          <p:nvSpPr>
            <p:cNvPr id="111624" name="Freeform 8">
              <a:extLst>
                <a:ext uri="{FF2B5EF4-FFF2-40B4-BE49-F238E27FC236}">
                  <a16:creationId xmlns:a16="http://schemas.microsoft.com/office/drawing/2014/main" id="{8EABBE5C-C467-428E-92D5-9BA3D0AF2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7" y="2205"/>
              <a:ext cx="1451" cy="1044"/>
            </a:xfrm>
            <a:custGeom>
              <a:avLst/>
              <a:gdLst/>
              <a:ahLst/>
              <a:cxnLst>
                <a:cxn ang="0">
                  <a:pos x="0" y="409"/>
                </a:cxn>
                <a:cxn ang="0">
                  <a:pos x="952" y="0"/>
                </a:cxn>
                <a:cxn ang="0">
                  <a:pos x="1451" y="454"/>
                </a:cxn>
                <a:cxn ang="0">
                  <a:pos x="408" y="1044"/>
                </a:cxn>
                <a:cxn ang="0">
                  <a:pos x="0" y="409"/>
                </a:cxn>
              </a:cxnLst>
              <a:rect l="0" t="0" r="r" b="b"/>
              <a:pathLst>
                <a:path w="1451" h="1044">
                  <a:moveTo>
                    <a:pt x="0" y="409"/>
                  </a:moveTo>
                  <a:lnTo>
                    <a:pt x="952" y="0"/>
                  </a:lnTo>
                  <a:lnTo>
                    <a:pt x="1451" y="454"/>
                  </a:lnTo>
                  <a:lnTo>
                    <a:pt x="408" y="1044"/>
                  </a:lnTo>
                  <a:lnTo>
                    <a:pt x="0" y="409"/>
                  </a:lnTo>
                  <a:close/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25" name="Freeform 9">
              <a:extLst>
                <a:ext uri="{FF2B5EF4-FFF2-40B4-BE49-F238E27FC236}">
                  <a16:creationId xmlns:a16="http://schemas.microsoft.com/office/drawing/2014/main" id="{A4E6B515-B56E-4E56-A266-515FE5C31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9" y="2115"/>
              <a:ext cx="1543" cy="544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1361" y="0"/>
                </a:cxn>
                <a:cxn ang="0">
                  <a:pos x="1543" y="363"/>
                </a:cxn>
                <a:cxn ang="0">
                  <a:pos x="499" y="544"/>
                </a:cxn>
              </a:cxnLst>
              <a:rect l="0" t="0" r="r" b="b"/>
              <a:pathLst>
                <a:path w="1543" h="544">
                  <a:moveTo>
                    <a:pt x="0" y="90"/>
                  </a:moveTo>
                  <a:lnTo>
                    <a:pt x="1361" y="0"/>
                  </a:lnTo>
                  <a:lnTo>
                    <a:pt x="1543" y="363"/>
                  </a:lnTo>
                  <a:lnTo>
                    <a:pt x="499" y="544"/>
                  </a:ln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26" name="Freeform 10">
              <a:extLst>
                <a:ext uri="{FF2B5EF4-FFF2-40B4-BE49-F238E27FC236}">
                  <a16:creationId xmlns:a16="http://schemas.microsoft.com/office/drawing/2014/main" id="{E79EA838-87BA-45ED-8A31-1AFF782E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6" y="2659"/>
              <a:ext cx="1361" cy="953"/>
            </a:xfrm>
            <a:custGeom>
              <a:avLst/>
              <a:gdLst/>
              <a:ahLst/>
              <a:cxnLst>
                <a:cxn ang="0">
                  <a:pos x="1043" y="0"/>
                </a:cxn>
                <a:cxn ang="0">
                  <a:pos x="1361" y="454"/>
                </a:cxn>
                <a:cxn ang="0">
                  <a:pos x="771" y="953"/>
                </a:cxn>
                <a:cxn ang="0">
                  <a:pos x="0" y="590"/>
                </a:cxn>
              </a:cxnLst>
              <a:rect l="0" t="0" r="r" b="b"/>
              <a:pathLst>
                <a:path w="1361" h="953">
                  <a:moveTo>
                    <a:pt x="1043" y="0"/>
                  </a:moveTo>
                  <a:lnTo>
                    <a:pt x="1361" y="454"/>
                  </a:lnTo>
                  <a:lnTo>
                    <a:pt x="771" y="953"/>
                  </a:lnTo>
                  <a:lnTo>
                    <a:pt x="0" y="590"/>
                  </a:ln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28" name="Freeform 12">
              <a:extLst>
                <a:ext uri="{FF2B5EF4-FFF2-40B4-BE49-F238E27FC236}">
                  <a16:creationId xmlns:a16="http://schemas.microsoft.com/office/drawing/2014/main" id="{D32B2A55-82E7-4BE6-B6AC-88311F242B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" y="2478"/>
              <a:ext cx="816" cy="635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816" y="498"/>
                </a:cxn>
                <a:cxn ang="0">
                  <a:pos x="726" y="0"/>
                </a:cxn>
              </a:cxnLst>
              <a:rect l="0" t="0" r="r" b="b"/>
              <a:pathLst>
                <a:path w="816" h="635">
                  <a:moveTo>
                    <a:pt x="0" y="635"/>
                  </a:moveTo>
                  <a:lnTo>
                    <a:pt x="816" y="498"/>
                  </a:lnTo>
                  <a:lnTo>
                    <a:pt x="726" y="0"/>
                  </a:ln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29" name="Freeform 13">
              <a:extLst>
                <a:ext uri="{FF2B5EF4-FFF2-40B4-BE49-F238E27FC236}">
                  <a16:creationId xmlns:a16="http://schemas.microsoft.com/office/drawing/2014/main" id="{99FBFF74-7391-4DE7-B96A-AD30B5B3B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" y="2478"/>
              <a:ext cx="725" cy="861"/>
            </a:xfrm>
            <a:custGeom>
              <a:avLst/>
              <a:gdLst/>
              <a:ahLst/>
              <a:cxnLst>
                <a:cxn ang="0">
                  <a:pos x="90" y="498"/>
                </a:cxn>
                <a:cxn ang="0">
                  <a:pos x="725" y="861"/>
                </a:cxn>
                <a:cxn ang="0">
                  <a:pos x="544" y="45"/>
                </a:cxn>
                <a:cxn ang="0">
                  <a:pos x="0" y="0"/>
                </a:cxn>
              </a:cxnLst>
              <a:rect l="0" t="0" r="r" b="b"/>
              <a:pathLst>
                <a:path w="725" h="861">
                  <a:moveTo>
                    <a:pt x="90" y="498"/>
                  </a:moveTo>
                  <a:lnTo>
                    <a:pt x="725" y="861"/>
                  </a:lnTo>
                  <a:lnTo>
                    <a:pt x="544" y="45"/>
                  </a:lnTo>
                  <a:lnTo>
                    <a:pt x="0" y="0"/>
                  </a:ln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30" name="Freeform 14">
              <a:extLst>
                <a:ext uri="{FF2B5EF4-FFF2-40B4-BE49-F238E27FC236}">
                  <a16:creationId xmlns:a16="http://schemas.microsoft.com/office/drawing/2014/main" id="{9741D366-DAB2-4CE5-8523-C999415CB5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1" y="2115"/>
              <a:ext cx="998" cy="40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98" y="272"/>
                </a:cxn>
                <a:cxn ang="0">
                  <a:pos x="726" y="408"/>
                </a:cxn>
              </a:cxnLst>
              <a:rect l="0" t="0" r="r" b="b"/>
              <a:pathLst>
                <a:path w="998" h="408">
                  <a:moveTo>
                    <a:pt x="0" y="0"/>
                  </a:moveTo>
                  <a:lnTo>
                    <a:pt x="998" y="272"/>
                  </a:lnTo>
                  <a:lnTo>
                    <a:pt x="726" y="408"/>
                  </a:ln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32" name="Line 16">
              <a:extLst>
                <a:ext uri="{FF2B5EF4-FFF2-40B4-BE49-F238E27FC236}">
                  <a16:creationId xmlns:a16="http://schemas.microsoft.com/office/drawing/2014/main" id="{E7C6E421-4AB0-49B7-842F-21A9C31D87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107" y="1888"/>
              <a:ext cx="45" cy="453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33" name="Line 17">
              <a:extLst>
                <a:ext uri="{FF2B5EF4-FFF2-40B4-BE49-F238E27FC236}">
                  <a16:creationId xmlns:a16="http://schemas.microsoft.com/office/drawing/2014/main" id="{D8B8F07B-F503-4CFA-BA91-B1C2DC0E09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01" y="2251"/>
              <a:ext cx="317" cy="407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34" name="Line 18">
              <a:extLst>
                <a:ext uri="{FF2B5EF4-FFF2-40B4-BE49-F238E27FC236}">
                  <a16:creationId xmlns:a16="http://schemas.microsoft.com/office/drawing/2014/main" id="{406CCB84-8F14-498F-B107-ED868A6FC8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064" y="3158"/>
              <a:ext cx="452" cy="44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35" name="Line 19">
              <a:extLst>
                <a:ext uri="{FF2B5EF4-FFF2-40B4-BE49-F238E27FC236}">
                  <a16:creationId xmlns:a16="http://schemas.microsoft.com/office/drawing/2014/main" id="{139DDE7A-0983-4F09-A495-ABC69D256C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24" y="2341"/>
              <a:ext cx="91" cy="453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36" name="Line 20">
              <a:extLst>
                <a:ext uri="{FF2B5EF4-FFF2-40B4-BE49-F238E27FC236}">
                  <a16:creationId xmlns:a16="http://schemas.microsoft.com/office/drawing/2014/main" id="{6912789B-506A-417D-95E5-F5492414B4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53" y="2251"/>
              <a:ext cx="136" cy="407"/>
            </a:xfrm>
            <a:prstGeom prst="line">
              <a:avLst/>
            </a:prstGeom>
            <a:noFill/>
            <a:ln w="50800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31" name="Oval 15">
              <a:extLst>
                <a:ext uri="{FF2B5EF4-FFF2-40B4-BE49-F238E27FC236}">
                  <a16:creationId xmlns:a16="http://schemas.microsoft.com/office/drawing/2014/main" id="{263866ED-BB6E-4674-93AE-04EDFC2EE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4" y="2614"/>
              <a:ext cx="90" cy="89"/>
            </a:xfrm>
            <a:prstGeom prst="ellipse">
              <a:avLst/>
            </a:prstGeom>
            <a:solidFill>
              <a:srgbClr val="FF0000"/>
            </a:solidFill>
            <a:ln w="254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 eaLnBrk="1" hangingPunct="1">
                <a:defRPr/>
              </a:pP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11638" name="Text Box 22">
            <a:extLst>
              <a:ext uri="{FF2B5EF4-FFF2-40B4-BE49-F238E27FC236}">
                <a16:creationId xmlns:a16="http://schemas.microsoft.com/office/drawing/2014/main" id="{82541CA6-825F-40AA-B72C-BE4B7796D0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2813" y="2420938"/>
            <a:ext cx="419100" cy="36671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ko-KR" baseline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endParaRPr lang="en-US" altLang="ko-KR" baseline="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11639" name="Text Box 23">
            <a:extLst>
              <a:ext uri="{FF2B5EF4-FFF2-40B4-BE49-F238E27FC236}">
                <a16:creationId xmlns:a16="http://schemas.microsoft.com/office/drawing/2014/main" id="{A2A423FE-9E70-4152-915C-564E08825D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063" y="3349625"/>
            <a:ext cx="419100" cy="366713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ko-KR" baseline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  <a:endParaRPr lang="en-US" altLang="ko-KR" baseline="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11640" name="Text Box 24">
            <a:extLst>
              <a:ext uri="{FF2B5EF4-FFF2-40B4-BE49-F238E27FC236}">
                <a16:creationId xmlns:a16="http://schemas.microsoft.com/office/drawing/2014/main" id="{20AC89C1-93F3-4D9C-9709-9AE86BF472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4075" y="5149850"/>
            <a:ext cx="419100" cy="366713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ko-KR" baseline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4</a:t>
            </a:r>
            <a:endParaRPr lang="en-US" altLang="ko-KR" baseline="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11641" name="Text Box 25">
            <a:extLst>
              <a:ext uri="{FF2B5EF4-FFF2-40B4-BE49-F238E27FC236}">
                <a16:creationId xmlns:a16="http://schemas.microsoft.com/office/drawing/2014/main" id="{E38B7B97-D6AC-46B6-9A26-9C47BE8629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3141663"/>
            <a:ext cx="419100" cy="36671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ko-KR" baseline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endParaRPr lang="en-US" altLang="ko-KR" baseline="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E18AF0DF-D1FD-43A4-B440-4EE4DF9A50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Gouraud Shading Process (2/2)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38EC6D5A-3633-43FD-9BC1-D32AE70F4C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Bilinearly interpolate colors at vertices</a:t>
            </a:r>
          </a:p>
          <a:p>
            <a:pPr lvl="1" eaLnBrk="1" hangingPunct="1"/>
            <a:r>
              <a:rPr lang="en-US" altLang="ko-KR">
                <a:ea typeface="굴림" panose="020B0600000101010101" pitchFamily="50" charset="-127"/>
              </a:rPr>
              <a:t>Down and across scan lines</a:t>
            </a:r>
          </a:p>
        </p:txBody>
      </p:sp>
      <p:sp>
        <p:nvSpPr>
          <p:cNvPr id="90180" name="Freeform 68">
            <a:extLst>
              <a:ext uri="{FF2B5EF4-FFF2-40B4-BE49-F238E27FC236}">
                <a16:creationId xmlns:a16="http://schemas.microsoft.com/office/drawing/2014/main" id="{D5855D2F-8D2B-4A36-B02D-EDCC26C123AF}"/>
              </a:ext>
            </a:extLst>
          </p:cNvPr>
          <p:cNvSpPr>
            <a:spLocks/>
          </p:cNvSpPr>
          <p:nvPr/>
        </p:nvSpPr>
        <p:spPr bwMode="auto">
          <a:xfrm>
            <a:off x="2819400" y="3886200"/>
            <a:ext cx="2514600" cy="1752600"/>
          </a:xfrm>
          <a:custGeom>
            <a:avLst/>
            <a:gdLst/>
            <a:ahLst/>
            <a:cxnLst>
              <a:cxn ang="0">
                <a:pos x="1440" y="0"/>
              </a:cxn>
              <a:cxn ang="0">
                <a:pos x="0" y="1008"/>
              </a:cxn>
              <a:cxn ang="0">
                <a:pos x="1584" y="1104"/>
              </a:cxn>
              <a:cxn ang="0">
                <a:pos x="1440" y="0"/>
              </a:cxn>
            </a:cxnLst>
            <a:rect l="0" t="0" r="r" b="b"/>
            <a:pathLst>
              <a:path w="1584" h="1104">
                <a:moveTo>
                  <a:pt x="1440" y="0"/>
                </a:moveTo>
                <a:lnTo>
                  <a:pt x="0" y="1008"/>
                </a:lnTo>
                <a:lnTo>
                  <a:pt x="1584" y="1104"/>
                </a:lnTo>
                <a:lnTo>
                  <a:pt x="1440" y="0"/>
                </a:lnTo>
                <a:close/>
              </a:path>
            </a:pathLst>
          </a:custGeom>
          <a:gradFill rotWithShape="0">
            <a:gsLst>
              <a:gs pos="0">
                <a:schemeClr val="tx2"/>
              </a:gs>
              <a:gs pos="100000">
                <a:schemeClr val="accent2"/>
              </a:gs>
            </a:gsLst>
            <a:lin ang="18900000" scaled="1"/>
          </a:gradFill>
          <a:ln w="28575" cmpd="sng">
            <a:noFill/>
            <a:round/>
            <a:headEnd/>
            <a:tailEnd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6869" name="Group 69">
            <a:extLst>
              <a:ext uri="{FF2B5EF4-FFF2-40B4-BE49-F238E27FC236}">
                <a16:creationId xmlns:a16="http://schemas.microsoft.com/office/drawing/2014/main" id="{FFF7C584-075D-4232-A941-CCD1583E51DD}"/>
              </a:ext>
            </a:extLst>
          </p:cNvPr>
          <p:cNvGrpSpPr>
            <a:grpSpLocks/>
          </p:cNvGrpSpPr>
          <p:nvPr/>
        </p:nvGrpSpPr>
        <p:grpSpPr bwMode="auto">
          <a:xfrm>
            <a:off x="2259013" y="3533775"/>
            <a:ext cx="4456112" cy="2305050"/>
            <a:chOff x="1470" y="1758"/>
            <a:chExt cx="2807" cy="1452"/>
          </a:xfrm>
        </p:grpSpPr>
        <p:sp>
          <p:nvSpPr>
            <p:cNvPr id="90182" name="Rectangle 70">
              <a:extLst>
                <a:ext uri="{FF2B5EF4-FFF2-40B4-BE49-F238E27FC236}">
                  <a16:creationId xmlns:a16="http://schemas.microsoft.com/office/drawing/2014/main" id="{D4A6006F-BE18-4B45-A295-20583FD62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0" y="1758"/>
              <a:ext cx="2807" cy="145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0183" name="Line 71">
              <a:extLst>
                <a:ext uri="{FF2B5EF4-FFF2-40B4-BE49-F238E27FC236}">
                  <a16:creationId xmlns:a16="http://schemas.microsoft.com/office/drawing/2014/main" id="{DEB6DEF8-4600-4655-A6D5-2D83D3387A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46" y="1764"/>
              <a:ext cx="0" cy="14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defRPr/>
              </a:pP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0184" name="Line 72">
              <a:extLst>
                <a:ext uri="{FF2B5EF4-FFF2-40B4-BE49-F238E27FC236}">
                  <a16:creationId xmlns:a16="http://schemas.microsoft.com/office/drawing/2014/main" id="{F837A8C0-BDF8-4AE3-B6EA-71C809D8BA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28" y="1758"/>
              <a:ext cx="0" cy="14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defRPr/>
              </a:pP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0185" name="Line 73">
              <a:extLst>
                <a:ext uri="{FF2B5EF4-FFF2-40B4-BE49-F238E27FC236}">
                  <a16:creationId xmlns:a16="http://schemas.microsoft.com/office/drawing/2014/main" id="{60AA2083-CAD2-4B44-9E28-06A69A5035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10" y="1764"/>
              <a:ext cx="0" cy="14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defRPr/>
              </a:pP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0186" name="Line 74">
              <a:extLst>
                <a:ext uri="{FF2B5EF4-FFF2-40B4-BE49-F238E27FC236}">
                  <a16:creationId xmlns:a16="http://schemas.microsoft.com/office/drawing/2014/main" id="{11549959-1460-4D70-84B7-B10C6F7E28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92" y="1758"/>
              <a:ext cx="0" cy="14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defRPr/>
              </a:pP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0187" name="Line 75">
              <a:extLst>
                <a:ext uri="{FF2B5EF4-FFF2-40B4-BE49-F238E27FC236}">
                  <a16:creationId xmlns:a16="http://schemas.microsoft.com/office/drawing/2014/main" id="{EE99AC8E-2FA4-47FD-BB4F-2BF9FB3E70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74" y="1764"/>
              <a:ext cx="0" cy="14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defRPr/>
              </a:pP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0188" name="Line 76">
              <a:extLst>
                <a:ext uri="{FF2B5EF4-FFF2-40B4-BE49-F238E27FC236}">
                  <a16:creationId xmlns:a16="http://schemas.microsoft.com/office/drawing/2014/main" id="{BA83E72F-FA76-4859-A642-B5198D0F18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6" y="1758"/>
              <a:ext cx="0" cy="14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defRPr/>
              </a:pP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0189" name="Line 77">
              <a:extLst>
                <a:ext uri="{FF2B5EF4-FFF2-40B4-BE49-F238E27FC236}">
                  <a16:creationId xmlns:a16="http://schemas.microsoft.com/office/drawing/2014/main" id="{82543ED3-C9DA-46EB-A3E0-676F73B5E5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32" y="1764"/>
              <a:ext cx="0" cy="14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defRPr/>
              </a:pP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0190" name="Line 78">
              <a:extLst>
                <a:ext uri="{FF2B5EF4-FFF2-40B4-BE49-F238E27FC236}">
                  <a16:creationId xmlns:a16="http://schemas.microsoft.com/office/drawing/2014/main" id="{2C3F271B-48E5-46C7-84A0-35DFBD958E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14" y="1770"/>
              <a:ext cx="0" cy="14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defRPr/>
              </a:pP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0191" name="Line 79">
              <a:extLst>
                <a:ext uri="{FF2B5EF4-FFF2-40B4-BE49-F238E27FC236}">
                  <a16:creationId xmlns:a16="http://schemas.microsoft.com/office/drawing/2014/main" id="{2C88A375-8DDD-4C4F-B9BA-2243946754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96" y="1764"/>
              <a:ext cx="0" cy="14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defRPr/>
              </a:pP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0192" name="Line 80">
              <a:extLst>
                <a:ext uri="{FF2B5EF4-FFF2-40B4-BE49-F238E27FC236}">
                  <a16:creationId xmlns:a16="http://schemas.microsoft.com/office/drawing/2014/main" id="{15F41796-9ED7-4141-B145-FA717DDEAA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2964"/>
              <a:ext cx="27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defRPr/>
              </a:pP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0193" name="Line 81">
              <a:extLst>
                <a:ext uri="{FF2B5EF4-FFF2-40B4-BE49-F238E27FC236}">
                  <a16:creationId xmlns:a16="http://schemas.microsoft.com/office/drawing/2014/main" id="{B6D6B403-0E84-432E-AA41-363A26D6D0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2724"/>
              <a:ext cx="27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defRPr/>
              </a:pP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0194" name="Line 82">
              <a:extLst>
                <a:ext uri="{FF2B5EF4-FFF2-40B4-BE49-F238E27FC236}">
                  <a16:creationId xmlns:a16="http://schemas.microsoft.com/office/drawing/2014/main" id="{AE2A4F09-FCA0-4B10-9D8C-988343B14C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2484"/>
              <a:ext cx="27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defRPr/>
              </a:pP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0195" name="Line 83">
              <a:extLst>
                <a:ext uri="{FF2B5EF4-FFF2-40B4-BE49-F238E27FC236}">
                  <a16:creationId xmlns:a16="http://schemas.microsoft.com/office/drawing/2014/main" id="{24826F1D-B8F9-4432-9203-AAFD06DA8E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2244"/>
              <a:ext cx="27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defRPr/>
              </a:pP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0196" name="Line 84">
              <a:extLst>
                <a:ext uri="{FF2B5EF4-FFF2-40B4-BE49-F238E27FC236}">
                  <a16:creationId xmlns:a16="http://schemas.microsoft.com/office/drawing/2014/main" id="{E1D5ED81-33CF-41D9-9819-D521F1A735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2010"/>
              <a:ext cx="27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defRPr/>
              </a:pP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90197" name="Oval 85">
            <a:extLst>
              <a:ext uri="{FF2B5EF4-FFF2-40B4-BE49-F238E27FC236}">
                <a16:creationId xmlns:a16="http://schemas.microsoft.com/office/drawing/2014/main" id="{DDEB83A7-B982-42DD-8F38-0EA8C14C4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4419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0198" name="Oval 86">
            <a:extLst>
              <a:ext uri="{FF2B5EF4-FFF2-40B4-BE49-F238E27FC236}">
                <a16:creationId xmlns:a16="http://schemas.microsoft.com/office/drawing/2014/main" id="{E53DF2B4-D614-4AD3-A446-768AD252C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4419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0199" name="Oval 87">
            <a:extLst>
              <a:ext uri="{FF2B5EF4-FFF2-40B4-BE49-F238E27FC236}">
                <a16:creationId xmlns:a16="http://schemas.microsoft.com/office/drawing/2014/main" id="{D670D983-9781-4084-8740-ADCC676B8C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9150" y="4419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873" name="Text Box 88">
            <a:extLst>
              <a:ext uri="{FF2B5EF4-FFF2-40B4-BE49-F238E27FC236}">
                <a16:creationId xmlns:a16="http://schemas.microsoft.com/office/drawing/2014/main" id="{E4A93A86-63BF-4690-8361-130062D86A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3429000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1" baseline="0">
                <a:solidFill>
                  <a:schemeClr val="accent1"/>
                </a:solidFill>
                <a:latin typeface="Times New Roman" panose="02020603050405020304" pitchFamily="18" charset="0"/>
              </a:rPr>
              <a:t>I</a:t>
            </a:r>
            <a:r>
              <a:rPr lang="en-US" altLang="ko-KR" sz="2400" b="1">
                <a:solidFill>
                  <a:schemeClr val="accent1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6874" name="Text Box 89">
            <a:extLst>
              <a:ext uri="{FF2B5EF4-FFF2-40B4-BE49-F238E27FC236}">
                <a16:creationId xmlns:a16="http://schemas.microsoft.com/office/drawing/2014/main" id="{CA3753EE-9589-4355-914C-9A90768F0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1425" y="5257800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1" baseline="0">
                <a:solidFill>
                  <a:schemeClr val="accent1"/>
                </a:solidFill>
                <a:latin typeface="Times New Roman" panose="02020603050405020304" pitchFamily="18" charset="0"/>
              </a:rPr>
              <a:t>I</a:t>
            </a:r>
            <a:r>
              <a:rPr lang="en-US" altLang="ko-KR" sz="2400" b="1">
                <a:solidFill>
                  <a:schemeClr val="accent1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36875" name="Text Box 90">
            <a:extLst>
              <a:ext uri="{FF2B5EF4-FFF2-40B4-BE49-F238E27FC236}">
                <a16:creationId xmlns:a16="http://schemas.microsoft.com/office/drawing/2014/main" id="{E09EBA0C-C9F1-4F90-9068-848FA2703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2725" y="5516563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1" baseline="0">
                <a:solidFill>
                  <a:schemeClr val="accent1"/>
                </a:solidFill>
                <a:latin typeface="Times New Roman" panose="02020603050405020304" pitchFamily="18" charset="0"/>
              </a:rPr>
              <a:t>I</a:t>
            </a:r>
            <a:r>
              <a:rPr lang="en-US" altLang="ko-KR" sz="2400" b="1">
                <a:solidFill>
                  <a:schemeClr val="accent1"/>
                </a:solidFill>
                <a:latin typeface="Times New Roman" panose="02020603050405020304" pitchFamily="18" charset="0"/>
              </a:rPr>
              <a:t>3</a:t>
            </a:r>
          </a:p>
        </p:txBody>
      </p:sp>
      <p:graphicFrame>
        <p:nvGraphicFramePr>
          <p:cNvPr id="36876" name="Object 91">
            <a:extLst>
              <a:ext uri="{FF2B5EF4-FFF2-40B4-BE49-F238E27FC236}">
                <a16:creationId xmlns:a16="http://schemas.microsoft.com/office/drawing/2014/main" id="{D913B96F-6268-4E0A-BB21-1481D6766D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82775" y="2605088"/>
          <a:ext cx="2384425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Equation" r:id="rId3" imgW="1038121" imgH="190620" progId="Equation.3">
                  <p:embed/>
                </p:oleObj>
              </mc:Choice>
              <mc:Fallback>
                <p:oleObj name="Equation" r:id="rId3" imgW="1038121" imgH="190620" progId="Equation.3">
                  <p:embed/>
                  <p:pic>
                    <p:nvPicPr>
                      <p:cNvPr id="36876" name="Object 91">
                        <a:extLst>
                          <a:ext uri="{FF2B5EF4-FFF2-40B4-BE49-F238E27FC236}">
                            <a16:creationId xmlns:a16="http://schemas.microsoft.com/office/drawing/2014/main" id="{D913B96F-6268-4E0A-BB21-1481D6766DB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2775" y="2605088"/>
                        <a:ext cx="2384425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6877" name="AutoShape 92">
            <a:extLst>
              <a:ext uri="{FF2B5EF4-FFF2-40B4-BE49-F238E27FC236}">
                <a16:creationId xmlns:a16="http://schemas.microsoft.com/office/drawing/2014/main" id="{94683761-F71D-4334-911C-012F94D5B6D5}"/>
              </a:ext>
            </a:extLst>
          </p:cNvPr>
          <p:cNvCxnSpPr>
            <a:cxnSpLocks noChangeShapeType="1"/>
            <a:endCxn id="90198" idx="1"/>
          </p:cNvCxnSpPr>
          <p:nvPr/>
        </p:nvCxnSpPr>
        <p:spPr bwMode="auto">
          <a:xfrm>
            <a:off x="3074988" y="3086100"/>
            <a:ext cx="1138237" cy="1355725"/>
          </a:xfrm>
          <a:prstGeom prst="straightConnector1">
            <a:avLst/>
          </a:prstGeom>
          <a:noFill/>
          <a:ln w="1905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36878" name="Object 93">
            <a:extLst>
              <a:ext uri="{FF2B5EF4-FFF2-40B4-BE49-F238E27FC236}">
                <a16:creationId xmlns:a16="http://schemas.microsoft.com/office/drawing/2014/main" id="{C2EDFDEC-4F72-4FF0-86A2-FCBF2B66B7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19688" y="2590800"/>
          <a:ext cx="2355850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9" name="수식" r:id="rId5" imgW="1028666" imgH="200070" progId="Equation.3">
                  <p:embed/>
                </p:oleObj>
              </mc:Choice>
              <mc:Fallback>
                <p:oleObj name="수식" r:id="rId5" imgW="1028666" imgH="200070" progId="Equation.3">
                  <p:embed/>
                  <p:pic>
                    <p:nvPicPr>
                      <p:cNvPr id="36878" name="Object 93">
                        <a:extLst>
                          <a:ext uri="{FF2B5EF4-FFF2-40B4-BE49-F238E27FC236}">
                            <a16:creationId xmlns:a16="http://schemas.microsoft.com/office/drawing/2014/main" id="{C2EDFDEC-4F72-4FF0-86A2-FCBF2B66B7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9688" y="2590800"/>
                        <a:ext cx="2355850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6879" name="AutoShape 94">
            <a:extLst>
              <a:ext uri="{FF2B5EF4-FFF2-40B4-BE49-F238E27FC236}">
                <a16:creationId xmlns:a16="http://schemas.microsoft.com/office/drawing/2014/main" id="{9AB86793-9726-4057-969D-6C0585CB4941}"/>
              </a:ext>
            </a:extLst>
          </p:cNvPr>
          <p:cNvCxnSpPr>
            <a:cxnSpLocks noChangeShapeType="1"/>
            <a:endCxn id="90197" idx="7"/>
          </p:cNvCxnSpPr>
          <p:nvPr/>
        </p:nvCxnSpPr>
        <p:spPr bwMode="auto">
          <a:xfrm flipH="1">
            <a:off x="5235575" y="3100388"/>
            <a:ext cx="1062038" cy="1341437"/>
          </a:xfrm>
          <a:prstGeom prst="straightConnector1">
            <a:avLst/>
          </a:prstGeom>
          <a:noFill/>
          <a:ln w="1905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0207" name="Line 95">
            <a:extLst>
              <a:ext uri="{FF2B5EF4-FFF2-40B4-BE49-F238E27FC236}">
                <a16:creationId xmlns:a16="http://schemas.microsoft.com/office/drawing/2014/main" id="{57D06D53-8AB1-4BEE-B0B2-320781A1AFF4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4495800"/>
            <a:ext cx="9144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6881" name="AutoShape 96">
            <a:extLst>
              <a:ext uri="{FF2B5EF4-FFF2-40B4-BE49-F238E27FC236}">
                <a16:creationId xmlns:a16="http://schemas.microsoft.com/office/drawing/2014/main" id="{380265CB-320D-450C-AE4E-4CEF04C9F4A9}"/>
              </a:ext>
            </a:extLst>
          </p:cNvPr>
          <p:cNvCxnSpPr>
            <a:cxnSpLocks noChangeShapeType="1"/>
            <a:stCxn id="90199" idx="5"/>
          </p:cNvCxnSpPr>
          <p:nvPr/>
        </p:nvCxnSpPr>
        <p:spPr bwMode="auto">
          <a:xfrm>
            <a:off x="4759325" y="4549775"/>
            <a:ext cx="1336675" cy="568325"/>
          </a:xfrm>
          <a:prstGeom prst="straightConnector1">
            <a:avLst/>
          </a:prstGeom>
          <a:noFill/>
          <a:ln w="19050">
            <a:solidFill>
              <a:schemeClr val="accent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36882" name="Object 97">
            <a:extLst>
              <a:ext uri="{FF2B5EF4-FFF2-40B4-BE49-F238E27FC236}">
                <a16:creationId xmlns:a16="http://schemas.microsoft.com/office/drawing/2014/main" id="{05836B57-E94A-4628-9900-44F67AD791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10288" y="4876800"/>
          <a:ext cx="2271712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0" name="수식" r:id="rId7" imgW="1015559" imgH="215806" progId="Equation.3">
                  <p:embed/>
                </p:oleObj>
              </mc:Choice>
              <mc:Fallback>
                <p:oleObj name="수식" r:id="rId7" imgW="1015559" imgH="215806" progId="Equation.3">
                  <p:embed/>
                  <p:pic>
                    <p:nvPicPr>
                      <p:cNvPr id="36882" name="Object 97">
                        <a:extLst>
                          <a:ext uri="{FF2B5EF4-FFF2-40B4-BE49-F238E27FC236}">
                            <a16:creationId xmlns:a16="http://schemas.microsoft.com/office/drawing/2014/main" id="{05836B57-E94A-4628-9900-44F67AD791B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0288" y="4876800"/>
                        <a:ext cx="2271712" cy="4810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857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210" name="Oval 98">
            <a:extLst>
              <a:ext uri="{FF2B5EF4-FFF2-40B4-BE49-F238E27FC236}">
                <a16:creationId xmlns:a16="http://schemas.microsoft.com/office/drawing/2014/main" id="{6274AC3B-94D3-47A0-978B-B0E33BF14B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900" y="3429000"/>
            <a:ext cx="504825" cy="504825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0211" name="Oval 99">
            <a:extLst>
              <a:ext uri="{FF2B5EF4-FFF2-40B4-BE49-F238E27FC236}">
                <a16:creationId xmlns:a16="http://schemas.microsoft.com/office/drawing/2014/main" id="{03F1603B-09A9-4625-A2D0-08155DC0D4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5575" y="5524500"/>
            <a:ext cx="504825" cy="504825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0212" name="Oval 100">
            <a:extLst>
              <a:ext uri="{FF2B5EF4-FFF2-40B4-BE49-F238E27FC236}">
                <a16:creationId xmlns:a16="http://schemas.microsoft.com/office/drawing/2014/main" id="{608168D3-E31B-45D7-BF5F-2C3B0E9E1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9038" y="5276850"/>
            <a:ext cx="504825" cy="504825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0213" name="Text Box 101">
            <a:extLst>
              <a:ext uri="{FF2B5EF4-FFF2-40B4-BE49-F238E27FC236}">
                <a16:creationId xmlns:a16="http://schemas.microsoft.com/office/drawing/2014/main" id="{3544C0C3-B425-478E-80D1-4F7E837A88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6125" y="4051300"/>
            <a:ext cx="3032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ko-KR" sz="2400" b="1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I</a:t>
            </a:r>
            <a:endParaRPr lang="en-US" altLang="ko-KR" sz="24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graphicFrame>
        <p:nvGraphicFramePr>
          <p:cNvPr id="36887" name="Object 40">
            <a:extLst>
              <a:ext uri="{FF2B5EF4-FFF2-40B4-BE49-F238E27FC236}">
                <a16:creationId xmlns:a16="http://schemas.microsoft.com/office/drawing/2014/main" id="{310A367D-C6EA-4D0A-91A7-FA4D480185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30563" y="4500563"/>
          <a:ext cx="341312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1" name="수식" r:id="rId9" imgW="123721" imgH="114210" progId="Equation.3">
                  <p:embed/>
                </p:oleObj>
              </mc:Choice>
              <mc:Fallback>
                <p:oleObj name="수식" r:id="rId9" imgW="123721" imgH="114210" progId="Equation.3">
                  <p:embed/>
                  <p:pic>
                    <p:nvPicPr>
                      <p:cNvPr id="36887" name="Object 40">
                        <a:extLst>
                          <a:ext uri="{FF2B5EF4-FFF2-40B4-BE49-F238E27FC236}">
                            <a16:creationId xmlns:a16="http://schemas.microsoft.com/office/drawing/2014/main" id="{310A367D-C6EA-4D0A-91A7-FA4D480185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0563" y="4500563"/>
                        <a:ext cx="341312" cy="31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88" name="Object 41">
            <a:extLst>
              <a:ext uri="{FF2B5EF4-FFF2-40B4-BE49-F238E27FC236}">
                <a16:creationId xmlns:a16="http://schemas.microsoft.com/office/drawing/2014/main" id="{5F080E05-F9B3-4A01-82F5-D4879C56F9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86375" y="4976813"/>
          <a:ext cx="341313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2" name="수식" r:id="rId11" imgW="123721" imgH="171450" progId="Equation.3">
                  <p:embed/>
                </p:oleObj>
              </mc:Choice>
              <mc:Fallback>
                <p:oleObj name="수식" r:id="rId11" imgW="123721" imgH="171450" progId="Equation.3">
                  <p:embed/>
                  <p:pic>
                    <p:nvPicPr>
                      <p:cNvPr id="36888" name="Object 41">
                        <a:extLst>
                          <a:ext uri="{FF2B5EF4-FFF2-40B4-BE49-F238E27FC236}">
                            <a16:creationId xmlns:a16="http://schemas.microsoft.com/office/drawing/2014/main" id="{5F080E05-F9B3-4A01-82F5-D4879C56F95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6375" y="4976813"/>
                        <a:ext cx="341313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89" name="Object 46">
            <a:extLst>
              <a:ext uri="{FF2B5EF4-FFF2-40B4-BE49-F238E27FC236}">
                <a16:creationId xmlns:a16="http://schemas.microsoft.com/office/drawing/2014/main" id="{E4E67A06-9201-401D-B536-9CF46B393A2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57688" y="4643438"/>
          <a:ext cx="282575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3" name="수식" r:id="rId13" imgW="95357" imgH="133380" progId="Equation.3">
                  <p:embed/>
                </p:oleObj>
              </mc:Choice>
              <mc:Fallback>
                <p:oleObj name="수식" r:id="rId13" imgW="95357" imgH="133380" progId="Equation.3">
                  <p:embed/>
                  <p:pic>
                    <p:nvPicPr>
                      <p:cNvPr id="36889" name="Object 46">
                        <a:extLst>
                          <a:ext uri="{FF2B5EF4-FFF2-40B4-BE49-F238E27FC236}">
                            <a16:creationId xmlns:a16="http://schemas.microsoft.com/office/drawing/2014/main" id="{E4E67A06-9201-401D-B536-9CF46B393A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7688" y="4643438"/>
                        <a:ext cx="282575" cy="366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90" name="Object 48">
            <a:extLst>
              <a:ext uri="{FF2B5EF4-FFF2-40B4-BE49-F238E27FC236}">
                <a16:creationId xmlns:a16="http://schemas.microsoft.com/office/drawing/2014/main" id="{DF018EB1-296D-432D-82C7-7FC3803E65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29375" y="5857875"/>
          <a:ext cx="1517650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4" name="수식" r:id="rId15" imgW="863225" imgH="203112" progId="Equation.3">
                  <p:embed/>
                </p:oleObj>
              </mc:Choice>
              <mc:Fallback>
                <p:oleObj name="수식" r:id="rId15" imgW="863225" imgH="203112" progId="Equation.3">
                  <p:embed/>
                  <p:pic>
                    <p:nvPicPr>
                      <p:cNvPr id="36890" name="Object 48">
                        <a:extLst>
                          <a:ext uri="{FF2B5EF4-FFF2-40B4-BE49-F238E27FC236}">
                            <a16:creationId xmlns:a16="http://schemas.microsoft.com/office/drawing/2014/main" id="{DF018EB1-296D-432D-82C7-7FC3803E65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375" y="5857875"/>
                        <a:ext cx="1517650" cy="35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194293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자유형 54">
            <a:extLst>
              <a:ext uri="{FF2B5EF4-FFF2-40B4-BE49-F238E27FC236}">
                <a16:creationId xmlns:a16="http://schemas.microsoft.com/office/drawing/2014/main" id="{516C852F-9F0E-41B8-9C34-25ECDA381453}"/>
              </a:ext>
            </a:extLst>
          </p:cNvPr>
          <p:cNvSpPr/>
          <p:nvPr/>
        </p:nvSpPr>
        <p:spPr bwMode="auto">
          <a:xfrm>
            <a:off x="2825750" y="4413250"/>
            <a:ext cx="1398588" cy="1063625"/>
          </a:xfrm>
          <a:custGeom>
            <a:avLst/>
            <a:gdLst>
              <a:gd name="connsiteX0" fmla="*/ 0 w 1399032"/>
              <a:gd name="connsiteY0" fmla="*/ 1063752 h 1063752"/>
              <a:gd name="connsiteX1" fmla="*/ 265176 w 1399032"/>
              <a:gd name="connsiteY1" fmla="*/ 597408 h 1063752"/>
              <a:gd name="connsiteX2" fmla="*/ 1005840 w 1399032"/>
              <a:gd name="connsiteY2" fmla="*/ 85344 h 1063752"/>
              <a:gd name="connsiteX3" fmla="*/ 1399032 w 1399032"/>
              <a:gd name="connsiteY3" fmla="*/ 85344 h 1063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9032" h="1063752">
                <a:moveTo>
                  <a:pt x="0" y="1063752"/>
                </a:moveTo>
                <a:cubicBezTo>
                  <a:pt x="48768" y="912114"/>
                  <a:pt x="97536" y="760476"/>
                  <a:pt x="265176" y="597408"/>
                </a:cubicBezTo>
                <a:cubicBezTo>
                  <a:pt x="432816" y="434340"/>
                  <a:pt x="816864" y="170688"/>
                  <a:pt x="1005840" y="85344"/>
                </a:cubicBezTo>
                <a:cubicBezTo>
                  <a:pt x="1194816" y="0"/>
                  <a:pt x="1296924" y="42672"/>
                  <a:pt x="1399032" y="85344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" name="자유형 55">
            <a:extLst>
              <a:ext uri="{FF2B5EF4-FFF2-40B4-BE49-F238E27FC236}">
                <a16:creationId xmlns:a16="http://schemas.microsoft.com/office/drawing/2014/main" id="{7D231A27-0CB1-45C6-BE13-67054C727068}"/>
              </a:ext>
            </a:extLst>
          </p:cNvPr>
          <p:cNvSpPr/>
          <p:nvPr/>
        </p:nvSpPr>
        <p:spPr bwMode="auto">
          <a:xfrm>
            <a:off x="5184775" y="4489450"/>
            <a:ext cx="250825" cy="1143000"/>
          </a:xfrm>
          <a:custGeom>
            <a:avLst/>
            <a:gdLst>
              <a:gd name="connsiteX0" fmla="*/ 0 w 251460"/>
              <a:gd name="connsiteY0" fmla="*/ 0 h 1143000"/>
              <a:gd name="connsiteX1" fmla="*/ 182880 w 251460"/>
              <a:gd name="connsiteY1" fmla="*/ 237744 h 1143000"/>
              <a:gd name="connsiteX2" fmla="*/ 237744 w 251460"/>
              <a:gd name="connsiteY2" fmla="*/ 914400 h 1143000"/>
              <a:gd name="connsiteX3" fmla="*/ 100584 w 251460"/>
              <a:gd name="connsiteY3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60" h="1143000">
                <a:moveTo>
                  <a:pt x="0" y="0"/>
                </a:moveTo>
                <a:cubicBezTo>
                  <a:pt x="71628" y="42672"/>
                  <a:pt x="143256" y="85344"/>
                  <a:pt x="182880" y="237744"/>
                </a:cubicBezTo>
                <a:cubicBezTo>
                  <a:pt x="222504" y="390144"/>
                  <a:pt x="251460" y="763524"/>
                  <a:pt x="237744" y="914400"/>
                </a:cubicBezTo>
                <a:cubicBezTo>
                  <a:pt x="224028" y="1065276"/>
                  <a:pt x="162306" y="1104138"/>
                  <a:pt x="100584" y="1143000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자유형 56">
            <a:extLst>
              <a:ext uri="{FF2B5EF4-FFF2-40B4-BE49-F238E27FC236}">
                <a16:creationId xmlns:a16="http://schemas.microsoft.com/office/drawing/2014/main" id="{87E6589C-F39A-476C-B1C6-71540D30148A}"/>
              </a:ext>
            </a:extLst>
          </p:cNvPr>
          <p:cNvSpPr/>
          <p:nvPr/>
        </p:nvSpPr>
        <p:spPr bwMode="auto">
          <a:xfrm>
            <a:off x="4279900" y="4452938"/>
            <a:ext cx="474663" cy="228600"/>
          </a:xfrm>
          <a:custGeom>
            <a:avLst/>
            <a:gdLst>
              <a:gd name="connsiteX0" fmla="*/ 0 w 475488"/>
              <a:gd name="connsiteY0" fmla="*/ 27432 h 228600"/>
              <a:gd name="connsiteX1" fmla="*/ 73152 w 475488"/>
              <a:gd name="connsiteY1" fmla="*/ 201168 h 228600"/>
              <a:gd name="connsiteX2" fmla="*/ 393192 w 475488"/>
              <a:gd name="connsiteY2" fmla="*/ 192024 h 228600"/>
              <a:gd name="connsiteX3" fmla="*/ 475488 w 475488"/>
              <a:gd name="connsiteY3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5488" h="228600">
                <a:moveTo>
                  <a:pt x="0" y="27432"/>
                </a:moveTo>
                <a:cubicBezTo>
                  <a:pt x="3810" y="100584"/>
                  <a:pt x="7620" y="173736"/>
                  <a:pt x="73152" y="201168"/>
                </a:cubicBezTo>
                <a:cubicBezTo>
                  <a:pt x="138684" y="228600"/>
                  <a:pt x="326136" y="225552"/>
                  <a:pt x="393192" y="192024"/>
                </a:cubicBezTo>
                <a:cubicBezTo>
                  <a:pt x="460248" y="158496"/>
                  <a:pt x="463296" y="19812"/>
                  <a:pt x="475488" y="0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F7E6CBA2-56DE-48C8-B8EF-B34DD35779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Phong Shading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3CA90A68-3404-4357-AC7E-C848E6C8DA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Normal-vector interpolation shading</a:t>
            </a:r>
          </a:p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Subtle illumination effects in polygon interiors</a:t>
            </a:r>
          </a:p>
          <a:p>
            <a:pPr eaLnBrk="1" hangingPunct="1"/>
            <a:endParaRPr lang="en-US" altLang="ko-KR"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1ACC2F5A-9CF8-4CEF-86E3-9695B2E6FE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Phong Shading Process (1/2)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F8645E06-FC62-46F7-B776-E309EFA9CF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>
                <a:ea typeface="굴림" pitchFamily="50" charset="-127"/>
              </a:rPr>
              <a:t>One lighting calculation per </a:t>
            </a:r>
            <a:r>
              <a:rPr lang="en-US" altLang="ko-KR" dirty="0">
                <a:solidFill>
                  <a:srgbClr val="CC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pixel</a:t>
            </a:r>
          </a:p>
          <a:p>
            <a:pPr lvl="1" eaLnBrk="1" hangingPunct="1">
              <a:defRPr/>
            </a:pPr>
            <a:r>
              <a:rPr lang="en-US" altLang="ko-KR" dirty="0">
                <a:ea typeface="굴림" pitchFamily="50" charset="-127"/>
              </a:rPr>
              <a:t>Approximate surface normals for inside points</a:t>
            </a:r>
          </a:p>
        </p:txBody>
      </p:sp>
      <p:graphicFrame>
        <p:nvGraphicFramePr>
          <p:cNvPr id="38916" name="Object 5">
            <a:extLst>
              <a:ext uri="{FF2B5EF4-FFF2-40B4-BE49-F238E27FC236}">
                <a16:creationId xmlns:a16="http://schemas.microsoft.com/office/drawing/2014/main" id="{DBDD01CC-F424-4F24-A306-1F4D69BD71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60550" y="5892800"/>
          <a:ext cx="537527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" name="Equation" r:id="rId3" imgW="3060700" imgH="279400" progId="Equation.3">
                  <p:embed/>
                </p:oleObj>
              </mc:Choice>
              <mc:Fallback>
                <p:oleObj name="Equation" r:id="rId3" imgW="3060700" imgH="279400" progId="Equation.3">
                  <p:embed/>
                  <p:pic>
                    <p:nvPicPr>
                      <p:cNvPr id="38916" name="Object 5">
                        <a:extLst>
                          <a:ext uri="{FF2B5EF4-FFF2-40B4-BE49-F238E27FC236}">
                            <a16:creationId xmlns:a16="http://schemas.microsoft.com/office/drawing/2014/main" id="{DBDD01CC-F424-4F24-A306-1F4D69BD71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0550" y="5892800"/>
                        <a:ext cx="5375275" cy="4889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857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46" name="Freeform 6">
            <a:extLst>
              <a:ext uri="{FF2B5EF4-FFF2-40B4-BE49-F238E27FC236}">
                <a16:creationId xmlns:a16="http://schemas.microsoft.com/office/drawing/2014/main" id="{14F08B01-7102-44ED-A8BE-869C4CB23897}"/>
              </a:ext>
            </a:extLst>
          </p:cNvPr>
          <p:cNvSpPr>
            <a:spLocks/>
          </p:cNvSpPr>
          <p:nvPr/>
        </p:nvSpPr>
        <p:spPr bwMode="auto">
          <a:xfrm>
            <a:off x="2819400" y="3733800"/>
            <a:ext cx="2514600" cy="1752600"/>
          </a:xfrm>
          <a:custGeom>
            <a:avLst/>
            <a:gdLst/>
            <a:ahLst/>
            <a:cxnLst>
              <a:cxn ang="0">
                <a:pos x="1440" y="0"/>
              </a:cxn>
              <a:cxn ang="0">
                <a:pos x="0" y="1008"/>
              </a:cxn>
              <a:cxn ang="0">
                <a:pos x="1584" y="1104"/>
              </a:cxn>
              <a:cxn ang="0">
                <a:pos x="1440" y="0"/>
              </a:cxn>
            </a:cxnLst>
            <a:rect l="0" t="0" r="r" b="b"/>
            <a:pathLst>
              <a:path w="1584" h="1104">
                <a:moveTo>
                  <a:pt x="1440" y="0"/>
                </a:moveTo>
                <a:lnTo>
                  <a:pt x="0" y="1008"/>
                </a:lnTo>
                <a:lnTo>
                  <a:pt x="1584" y="1104"/>
                </a:lnTo>
                <a:lnTo>
                  <a:pt x="1440" y="0"/>
                </a:lnTo>
                <a:close/>
              </a:path>
            </a:pathLst>
          </a:custGeom>
          <a:gradFill rotWithShape="0">
            <a:gsLst>
              <a:gs pos="0">
                <a:schemeClr val="tx2"/>
              </a:gs>
              <a:gs pos="100000">
                <a:schemeClr val="accent2"/>
              </a:gs>
            </a:gsLst>
            <a:lin ang="18900000" scaled="1"/>
          </a:gradFill>
          <a:ln w="28575" cmpd="sng">
            <a:noFill/>
            <a:round/>
            <a:headEnd/>
            <a:tailEnd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8918" name="Group 7">
            <a:extLst>
              <a:ext uri="{FF2B5EF4-FFF2-40B4-BE49-F238E27FC236}">
                <a16:creationId xmlns:a16="http://schemas.microsoft.com/office/drawing/2014/main" id="{327A3ECC-8840-4CBC-AB99-C4BCDA22E3DD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3235325"/>
            <a:ext cx="533400" cy="457200"/>
            <a:chOff x="1392" y="2134"/>
            <a:chExt cx="336" cy="288"/>
          </a:xfrm>
        </p:grpSpPr>
        <p:sp>
          <p:nvSpPr>
            <p:cNvPr id="87048" name="Line 8">
              <a:extLst>
                <a:ext uri="{FF2B5EF4-FFF2-40B4-BE49-F238E27FC236}">
                  <a16:creationId xmlns:a16="http://schemas.microsoft.com/office/drawing/2014/main" id="{08C602F8-F757-406C-8CF1-F629AFA71A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92" y="2134"/>
              <a:ext cx="336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defRPr/>
              </a:pP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7049" name="Line 9">
              <a:extLst>
                <a:ext uri="{FF2B5EF4-FFF2-40B4-BE49-F238E27FC236}">
                  <a16:creationId xmlns:a16="http://schemas.microsoft.com/office/drawing/2014/main" id="{7CF2BCEC-98B3-4E1F-83EC-D3AD13A50B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392" y="2134"/>
              <a:ext cx="192" cy="28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defRPr/>
              </a:pP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7050" name="Arc 10">
              <a:extLst>
                <a:ext uri="{FF2B5EF4-FFF2-40B4-BE49-F238E27FC236}">
                  <a16:creationId xmlns:a16="http://schemas.microsoft.com/office/drawing/2014/main" id="{EBC91554-3C73-4052-9678-7CC4FF778F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2" y="2134"/>
              <a:ext cx="192" cy="178"/>
            </a:xfrm>
            <a:custGeom>
              <a:avLst/>
              <a:gdLst>
                <a:gd name="G0" fmla="+- 21600 0 0"/>
                <a:gd name="G1" fmla="+- 950 0 0"/>
                <a:gd name="G2" fmla="+- 21600 0 0"/>
                <a:gd name="T0" fmla="*/ 6863 w 21600"/>
                <a:gd name="T1" fmla="*/ 16742 h 16742"/>
                <a:gd name="T2" fmla="*/ 21 w 21600"/>
                <a:gd name="T3" fmla="*/ 0 h 16742"/>
                <a:gd name="T4" fmla="*/ 21600 w 21600"/>
                <a:gd name="T5" fmla="*/ 950 h 16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6742" fill="none" extrusionOk="0">
                  <a:moveTo>
                    <a:pt x="6863" y="16741"/>
                  </a:moveTo>
                  <a:cubicBezTo>
                    <a:pt x="2485" y="12656"/>
                    <a:pt x="0" y="6937"/>
                    <a:pt x="0" y="950"/>
                  </a:cubicBezTo>
                  <a:cubicBezTo>
                    <a:pt x="-1" y="633"/>
                    <a:pt x="6" y="316"/>
                    <a:pt x="20" y="-1"/>
                  </a:cubicBezTo>
                </a:path>
                <a:path w="21600" h="16742" stroke="0" extrusionOk="0">
                  <a:moveTo>
                    <a:pt x="6863" y="16741"/>
                  </a:moveTo>
                  <a:cubicBezTo>
                    <a:pt x="2485" y="12656"/>
                    <a:pt x="0" y="6937"/>
                    <a:pt x="0" y="950"/>
                  </a:cubicBezTo>
                  <a:cubicBezTo>
                    <a:pt x="-1" y="633"/>
                    <a:pt x="6" y="316"/>
                    <a:pt x="20" y="-1"/>
                  </a:cubicBezTo>
                  <a:lnTo>
                    <a:pt x="21600" y="950"/>
                  </a:lnTo>
                  <a:close/>
                </a:path>
              </a:pathLst>
            </a:custGeom>
            <a:solidFill>
              <a:schemeClr val="accent1"/>
            </a:solidFill>
            <a:ln w="2857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8919" name="Text Box 11">
            <a:extLst>
              <a:ext uri="{FF2B5EF4-FFF2-40B4-BE49-F238E27FC236}">
                <a16:creationId xmlns:a16="http://schemas.microsoft.com/office/drawing/2014/main" id="{CACE4BE1-6B4E-4734-BAE4-19ACC8D465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250" y="3040063"/>
            <a:ext cx="1093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aseline="0">
                <a:solidFill>
                  <a:schemeClr val="accent1"/>
                </a:solidFill>
                <a:latin typeface="Tahoma" panose="020B0604030504040204" pitchFamily="34" charset="0"/>
              </a:rPr>
              <a:t>Viewer</a:t>
            </a:r>
          </a:p>
        </p:txBody>
      </p:sp>
      <p:pic>
        <p:nvPicPr>
          <p:cNvPr id="38920" name="Picture 12">
            <a:extLst>
              <a:ext uri="{FF2B5EF4-FFF2-40B4-BE49-F238E27FC236}">
                <a16:creationId xmlns:a16="http://schemas.microsoft.com/office/drawing/2014/main" id="{E1A970EE-4624-495E-B158-A8D18DB7D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713038"/>
            <a:ext cx="787400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21" name="Text Box 13">
            <a:extLst>
              <a:ext uri="{FF2B5EF4-FFF2-40B4-BE49-F238E27FC236}">
                <a16:creationId xmlns:a16="http://schemas.microsoft.com/office/drawing/2014/main" id="{87A33E12-D66E-4AEB-A9F4-A29F3B4299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7450" y="3040063"/>
            <a:ext cx="8461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aseline="0">
                <a:solidFill>
                  <a:schemeClr val="accent1"/>
                </a:solidFill>
                <a:latin typeface="Tahoma" panose="020B0604030504040204" pitchFamily="34" charset="0"/>
              </a:rPr>
              <a:t>Light</a:t>
            </a:r>
          </a:p>
        </p:txBody>
      </p:sp>
      <p:cxnSp>
        <p:nvCxnSpPr>
          <p:cNvPr id="38922" name="AutoShape 14">
            <a:extLst>
              <a:ext uri="{FF2B5EF4-FFF2-40B4-BE49-F238E27FC236}">
                <a16:creationId xmlns:a16="http://schemas.microsoft.com/office/drawing/2014/main" id="{7F05083E-4EE9-4625-BAAB-571171C3842D}"/>
              </a:ext>
            </a:extLst>
          </p:cNvPr>
          <p:cNvCxnSpPr>
            <a:cxnSpLocks noChangeShapeType="1"/>
            <a:endCxn id="87046" idx="3"/>
          </p:cNvCxnSpPr>
          <p:nvPr/>
        </p:nvCxnSpPr>
        <p:spPr bwMode="auto">
          <a:xfrm flipH="1">
            <a:off x="5105400" y="3338513"/>
            <a:ext cx="1600200" cy="395287"/>
          </a:xfrm>
          <a:prstGeom prst="straightConnector1">
            <a:avLst/>
          </a:prstGeom>
          <a:noFill/>
          <a:ln w="28575">
            <a:solidFill>
              <a:schemeClr val="hlink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23" name="AutoShape 15">
            <a:extLst>
              <a:ext uri="{FF2B5EF4-FFF2-40B4-BE49-F238E27FC236}">
                <a16:creationId xmlns:a16="http://schemas.microsoft.com/office/drawing/2014/main" id="{48D75B3E-0BB5-45D8-8B98-F095349F3D58}"/>
              </a:ext>
            </a:extLst>
          </p:cNvPr>
          <p:cNvCxnSpPr>
            <a:cxnSpLocks noChangeShapeType="1"/>
            <a:endCxn id="87046" idx="1"/>
          </p:cNvCxnSpPr>
          <p:nvPr/>
        </p:nvCxnSpPr>
        <p:spPr bwMode="auto">
          <a:xfrm flipH="1">
            <a:off x="2819400" y="3338513"/>
            <a:ext cx="3886200" cy="1995487"/>
          </a:xfrm>
          <a:prstGeom prst="straightConnector1">
            <a:avLst/>
          </a:prstGeom>
          <a:noFill/>
          <a:ln w="28575">
            <a:solidFill>
              <a:schemeClr val="hlink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24" name="AutoShape 16">
            <a:extLst>
              <a:ext uri="{FF2B5EF4-FFF2-40B4-BE49-F238E27FC236}">
                <a16:creationId xmlns:a16="http://schemas.microsoft.com/office/drawing/2014/main" id="{5FB36BCB-646E-4775-A0BB-CC1545A987EE}"/>
              </a:ext>
            </a:extLst>
          </p:cNvPr>
          <p:cNvCxnSpPr>
            <a:cxnSpLocks noChangeShapeType="1"/>
            <a:endCxn id="87046" idx="2"/>
          </p:cNvCxnSpPr>
          <p:nvPr/>
        </p:nvCxnSpPr>
        <p:spPr bwMode="auto">
          <a:xfrm flipH="1">
            <a:off x="5334000" y="3338513"/>
            <a:ext cx="1371600" cy="2147887"/>
          </a:xfrm>
          <a:prstGeom prst="straightConnector1">
            <a:avLst/>
          </a:prstGeom>
          <a:noFill/>
          <a:ln w="28575">
            <a:solidFill>
              <a:schemeClr val="hlink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057" name="Line 17">
            <a:extLst>
              <a:ext uri="{FF2B5EF4-FFF2-40B4-BE49-F238E27FC236}">
                <a16:creationId xmlns:a16="http://schemas.microsoft.com/office/drawing/2014/main" id="{CD9832F2-A0ED-41C3-90AC-E711F0342D3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3505200"/>
            <a:ext cx="2438400" cy="228600"/>
          </a:xfrm>
          <a:prstGeom prst="line">
            <a:avLst/>
          </a:prstGeom>
          <a:noFill/>
          <a:ln w="28575">
            <a:solidFill>
              <a:schemeClr val="hlink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058" name="Line 18">
            <a:extLst>
              <a:ext uri="{FF2B5EF4-FFF2-40B4-BE49-F238E27FC236}">
                <a16:creationId xmlns:a16="http://schemas.microsoft.com/office/drawing/2014/main" id="{651CDD27-2377-4D25-9AD9-9955B973AEA5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3505200"/>
            <a:ext cx="2667000" cy="1981200"/>
          </a:xfrm>
          <a:prstGeom prst="line">
            <a:avLst/>
          </a:prstGeom>
          <a:noFill/>
          <a:ln w="28575">
            <a:solidFill>
              <a:schemeClr val="hlink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059" name="Line 19">
            <a:extLst>
              <a:ext uri="{FF2B5EF4-FFF2-40B4-BE49-F238E27FC236}">
                <a16:creationId xmlns:a16="http://schemas.microsoft.com/office/drawing/2014/main" id="{3FC8D607-73E3-4503-910C-6B4058A38738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3505200"/>
            <a:ext cx="152400" cy="1828800"/>
          </a:xfrm>
          <a:prstGeom prst="line">
            <a:avLst/>
          </a:prstGeom>
          <a:noFill/>
          <a:ln w="28575">
            <a:solidFill>
              <a:schemeClr val="hlink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060" name="Oval 20">
            <a:extLst>
              <a:ext uri="{FF2B5EF4-FFF2-40B4-BE49-F238E27FC236}">
                <a16:creationId xmlns:a16="http://schemas.microsoft.com/office/drawing/2014/main" id="{B8D7673D-7771-445D-9579-FB46C37D3A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3657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061" name="Line 21">
            <a:extLst>
              <a:ext uri="{FF2B5EF4-FFF2-40B4-BE49-F238E27FC236}">
                <a16:creationId xmlns:a16="http://schemas.microsoft.com/office/drawing/2014/main" id="{35DC2A25-5D38-4E56-9897-1287F369AEE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05400" y="2895600"/>
            <a:ext cx="152400" cy="7620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062" name="Freeform 22">
            <a:extLst>
              <a:ext uri="{FF2B5EF4-FFF2-40B4-BE49-F238E27FC236}">
                <a16:creationId xmlns:a16="http://schemas.microsoft.com/office/drawing/2014/main" id="{6A39FC52-DFFB-4832-B9A5-BF0E02144DB7}"/>
              </a:ext>
            </a:extLst>
          </p:cNvPr>
          <p:cNvSpPr>
            <a:spLocks/>
          </p:cNvSpPr>
          <p:nvPr/>
        </p:nvSpPr>
        <p:spPr bwMode="auto">
          <a:xfrm>
            <a:off x="5181600" y="3522663"/>
            <a:ext cx="769938" cy="211137"/>
          </a:xfrm>
          <a:custGeom>
            <a:avLst/>
            <a:gdLst/>
            <a:ahLst/>
            <a:cxnLst>
              <a:cxn ang="0">
                <a:pos x="0" y="133"/>
              </a:cxn>
              <a:cxn ang="0">
                <a:pos x="485" y="0"/>
              </a:cxn>
            </a:cxnLst>
            <a:rect l="0" t="0" r="r" b="b"/>
            <a:pathLst>
              <a:path w="485" h="133">
                <a:moveTo>
                  <a:pt x="0" y="133"/>
                </a:moveTo>
                <a:lnTo>
                  <a:pt x="485" y="0"/>
                </a:lnTo>
              </a:path>
            </a:pathLst>
          </a:custGeom>
          <a:noFill/>
          <a:ln w="38100">
            <a:solidFill>
              <a:schemeClr val="accent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063" name="Line 23">
            <a:extLst>
              <a:ext uri="{FF2B5EF4-FFF2-40B4-BE49-F238E27FC236}">
                <a16:creationId xmlns:a16="http://schemas.microsoft.com/office/drawing/2014/main" id="{C9EE50C3-8062-4C52-82D1-62744C6EA63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343400" y="3657600"/>
            <a:ext cx="762000" cy="762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065" name="Line 25">
            <a:extLst>
              <a:ext uri="{FF2B5EF4-FFF2-40B4-BE49-F238E27FC236}">
                <a16:creationId xmlns:a16="http://schemas.microsoft.com/office/drawing/2014/main" id="{FA515862-6DED-4A7E-8148-4768012C50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34000" y="4724400"/>
            <a:ext cx="152400" cy="7620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933" name="Text Box 26">
            <a:extLst>
              <a:ext uri="{FF2B5EF4-FFF2-40B4-BE49-F238E27FC236}">
                <a16:creationId xmlns:a16="http://schemas.microsoft.com/office/drawing/2014/main" id="{C88CE1A7-614F-414E-A39A-F153797B9A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4600" y="2438400"/>
            <a:ext cx="506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1" baseline="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r>
              <a:rPr lang="en-US" altLang="ko-KR" sz="2400" b="1">
                <a:solidFill>
                  <a:schemeClr val="tx2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8934" name="Text Box 27">
            <a:extLst>
              <a:ext uri="{FF2B5EF4-FFF2-40B4-BE49-F238E27FC236}">
                <a16:creationId xmlns:a16="http://schemas.microsoft.com/office/drawing/2014/main" id="{65AEE967-6CD0-4286-849A-896F4DCB04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267200"/>
            <a:ext cx="506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1" baseline="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r>
              <a:rPr lang="en-US" altLang="ko-KR" sz="2400" b="1">
                <a:solidFill>
                  <a:schemeClr val="tx2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38935" name="Text Box 29">
            <a:extLst>
              <a:ext uri="{FF2B5EF4-FFF2-40B4-BE49-F238E27FC236}">
                <a16:creationId xmlns:a16="http://schemas.microsoft.com/office/drawing/2014/main" id="{FA5956B8-D642-4CCF-B822-3CB72A4B11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5588" y="3124200"/>
            <a:ext cx="5064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1" baseline="0">
                <a:solidFill>
                  <a:schemeClr val="tx2"/>
                </a:solidFill>
                <a:latin typeface="Times New Roman" panose="02020603050405020304" pitchFamily="18" charset="0"/>
              </a:rPr>
              <a:t>V</a:t>
            </a:r>
            <a:r>
              <a:rPr lang="en-US" altLang="ko-KR" sz="2400" b="1">
                <a:solidFill>
                  <a:schemeClr val="tx2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8936" name="Text Box 30">
            <a:extLst>
              <a:ext uri="{FF2B5EF4-FFF2-40B4-BE49-F238E27FC236}">
                <a16:creationId xmlns:a16="http://schemas.microsoft.com/office/drawing/2014/main" id="{B3699ED0-9C93-48E2-84BF-21D874F1D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304800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1" baseline="0">
                <a:solidFill>
                  <a:schemeClr val="tx2"/>
                </a:solidFill>
                <a:latin typeface="Times New Roman" panose="02020603050405020304" pitchFamily="18" charset="0"/>
              </a:rPr>
              <a:t>L</a:t>
            </a:r>
            <a:r>
              <a:rPr lang="en-US" altLang="ko-KR" sz="2400" b="1">
                <a:solidFill>
                  <a:schemeClr val="tx2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87071" name="Text Box 31">
            <a:extLst>
              <a:ext uri="{FF2B5EF4-FFF2-40B4-BE49-F238E27FC236}">
                <a16:creationId xmlns:a16="http://schemas.microsoft.com/office/drawing/2014/main" id="{EE319684-C005-45E9-8605-FA4BBCB845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0" y="4941888"/>
            <a:ext cx="1243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ko-KR" sz="2400" baseline="0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Polygon</a:t>
            </a:r>
          </a:p>
        </p:txBody>
      </p:sp>
      <p:sp>
        <p:nvSpPr>
          <p:cNvPr id="87072" name="Line 32">
            <a:extLst>
              <a:ext uri="{FF2B5EF4-FFF2-40B4-BE49-F238E27FC236}">
                <a16:creationId xmlns:a16="http://schemas.microsoft.com/office/drawing/2014/main" id="{9976F16D-2CF8-40B2-8EE6-C2648037715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555875" y="4622800"/>
            <a:ext cx="263525" cy="688975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939" name="Text Box 33">
            <a:extLst>
              <a:ext uri="{FF2B5EF4-FFF2-40B4-BE49-F238E27FC236}">
                <a16:creationId xmlns:a16="http://schemas.microsoft.com/office/drawing/2014/main" id="{43F18629-E99E-4D1E-A499-8192F8F207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5363" y="4165600"/>
            <a:ext cx="5064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1" baseline="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r>
              <a:rPr lang="en-US" altLang="ko-KR" sz="2400" b="1">
                <a:solidFill>
                  <a:schemeClr val="tx2"/>
                </a:solidFill>
                <a:latin typeface="Times New Roman" panose="02020603050405020304" pitchFamily="18" charset="0"/>
              </a:rPr>
              <a:t>2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219FB759-0F23-454C-81EC-0A41B00432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Phong Shading Process (2/2)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3FD7F09A-58BF-4086-8A36-869F727240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Bilinearly interpolate surface normals at vertices</a:t>
            </a:r>
          </a:p>
          <a:p>
            <a:pPr lvl="1" eaLnBrk="1" hangingPunct="1"/>
            <a:r>
              <a:rPr lang="en-US" altLang="ko-KR">
                <a:ea typeface="굴림" panose="020B0600000101010101" pitchFamily="50" charset="-127"/>
              </a:rPr>
              <a:t>Down and across scan lines</a:t>
            </a:r>
          </a:p>
        </p:txBody>
      </p:sp>
      <p:sp>
        <p:nvSpPr>
          <p:cNvPr id="96261" name="Oval 5">
            <a:extLst>
              <a:ext uri="{FF2B5EF4-FFF2-40B4-BE49-F238E27FC236}">
                <a16:creationId xmlns:a16="http://schemas.microsoft.com/office/drawing/2014/main" id="{3275CE3F-B0AE-41B2-8837-E9403F7D7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513" y="4292600"/>
            <a:ext cx="576262" cy="574675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6262" name="Oval 6">
            <a:extLst>
              <a:ext uri="{FF2B5EF4-FFF2-40B4-BE49-F238E27FC236}">
                <a16:creationId xmlns:a16="http://schemas.microsoft.com/office/drawing/2014/main" id="{0BC24BD1-BF82-4ED1-9E94-FA307B469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0238" y="4572000"/>
            <a:ext cx="576262" cy="574675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6263" name="Oval 7">
            <a:extLst>
              <a:ext uri="{FF2B5EF4-FFF2-40B4-BE49-F238E27FC236}">
                <a16:creationId xmlns:a16="http://schemas.microsoft.com/office/drawing/2014/main" id="{55FA3922-9147-425B-BB53-6B46E6D0A7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3800" y="2636838"/>
            <a:ext cx="576263" cy="574675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6265" name="Freeform 9">
            <a:extLst>
              <a:ext uri="{FF2B5EF4-FFF2-40B4-BE49-F238E27FC236}">
                <a16:creationId xmlns:a16="http://schemas.microsoft.com/office/drawing/2014/main" id="{8230A2DF-3062-4A7B-91D3-BAA59FDED6FD}"/>
              </a:ext>
            </a:extLst>
          </p:cNvPr>
          <p:cNvSpPr>
            <a:spLocks/>
          </p:cNvSpPr>
          <p:nvPr/>
        </p:nvSpPr>
        <p:spPr bwMode="auto">
          <a:xfrm>
            <a:off x="2819400" y="3886200"/>
            <a:ext cx="2514600" cy="1752600"/>
          </a:xfrm>
          <a:custGeom>
            <a:avLst/>
            <a:gdLst/>
            <a:ahLst/>
            <a:cxnLst>
              <a:cxn ang="0">
                <a:pos x="1440" y="0"/>
              </a:cxn>
              <a:cxn ang="0">
                <a:pos x="0" y="1008"/>
              </a:cxn>
              <a:cxn ang="0">
                <a:pos x="1584" y="1104"/>
              </a:cxn>
              <a:cxn ang="0">
                <a:pos x="1440" y="0"/>
              </a:cxn>
            </a:cxnLst>
            <a:rect l="0" t="0" r="r" b="b"/>
            <a:pathLst>
              <a:path w="1584" h="1104">
                <a:moveTo>
                  <a:pt x="1440" y="0"/>
                </a:moveTo>
                <a:lnTo>
                  <a:pt x="0" y="1008"/>
                </a:lnTo>
                <a:lnTo>
                  <a:pt x="1584" y="1104"/>
                </a:lnTo>
                <a:lnTo>
                  <a:pt x="1440" y="0"/>
                </a:lnTo>
                <a:close/>
              </a:path>
            </a:pathLst>
          </a:custGeom>
          <a:gradFill rotWithShape="0">
            <a:gsLst>
              <a:gs pos="0">
                <a:schemeClr val="tx2"/>
              </a:gs>
              <a:gs pos="100000">
                <a:schemeClr val="accent2"/>
              </a:gs>
            </a:gsLst>
            <a:lin ang="18900000" scaled="1"/>
          </a:gradFill>
          <a:ln w="28575" cmpd="sng">
            <a:noFill/>
            <a:round/>
            <a:headEnd/>
            <a:tailEnd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9944" name="Group 10">
            <a:extLst>
              <a:ext uri="{FF2B5EF4-FFF2-40B4-BE49-F238E27FC236}">
                <a16:creationId xmlns:a16="http://schemas.microsoft.com/office/drawing/2014/main" id="{1CCD08A4-FC2D-4D88-95F4-861A1751FEF3}"/>
              </a:ext>
            </a:extLst>
          </p:cNvPr>
          <p:cNvGrpSpPr>
            <a:grpSpLocks/>
          </p:cNvGrpSpPr>
          <p:nvPr/>
        </p:nvGrpSpPr>
        <p:grpSpPr bwMode="auto">
          <a:xfrm>
            <a:off x="2259013" y="3533775"/>
            <a:ext cx="4456112" cy="2305050"/>
            <a:chOff x="1470" y="1758"/>
            <a:chExt cx="2807" cy="1452"/>
          </a:xfrm>
        </p:grpSpPr>
        <p:sp>
          <p:nvSpPr>
            <p:cNvPr id="96267" name="Rectangle 11">
              <a:extLst>
                <a:ext uri="{FF2B5EF4-FFF2-40B4-BE49-F238E27FC236}">
                  <a16:creationId xmlns:a16="http://schemas.microsoft.com/office/drawing/2014/main" id="{FEC473D4-891E-45EE-9502-44C1999EC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0" y="1758"/>
              <a:ext cx="2807" cy="145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6268" name="Line 12">
              <a:extLst>
                <a:ext uri="{FF2B5EF4-FFF2-40B4-BE49-F238E27FC236}">
                  <a16:creationId xmlns:a16="http://schemas.microsoft.com/office/drawing/2014/main" id="{E32D6799-05C1-45C1-8C8C-E4CEE1ADEB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46" y="1764"/>
              <a:ext cx="0" cy="14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defRPr/>
              </a:pP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6269" name="Line 13">
              <a:extLst>
                <a:ext uri="{FF2B5EF4-FFF2-40B4-BE49-F238E27FC236}">
                  <a16:creationId xmlns:a16="http://schemas.microsoft.com/office/drawing/2014/main" id="{1C38E827-05B9-4D2B-A042-598F38E10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28" y="1758"/>
              <a:ext cx="0" cy="14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defRPr/>
              </a:pP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6270" name="Line 14">
              <a:extLst>
                <a:ext uri="{FF2B5EF4-FFF2-40B4-BE49-F238E27FC236}">
                  <a16:creationId xmlns:a16="http://schemas.microsoft.com/office/drawing/2014/main" id="{EF1F6398-872B-46F9-9A3A-6B994574A1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10" y="1764"/>
              <a:ext cx="0" cy="14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defRPr/>
              </a:pP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6271" name="Line 15">
              <a:extLst>
                <a:ext uri="{FF2B5EF4-FFF2-40B4-BE49-F238E27FC236}">
                  <a16:creationId xmlns:a16="http://schemas.microsoft.com/office/drawing/2014/main" id="{A6AC10E9-8847-4736-B97B-AC3A881911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92" y="1758"/>
              <a:ext cx="0" cy="14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defRPr/>
              </a:pP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6272" name="Line 16">
              <a:extLst>
                <a:ext uri="{FF2B5EF4-FFF2-40B4-BE49-F238E27FC236}">
                  <a16:creationId xmlns:a16="http://schemas.microsoft.com/office/drawing/2014/main" id="{4E1CD974-F097-4675-8BD0-D74F9A45F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74" y="1764"/>
              <a:ext cx="0" cy="14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defRPr/>
              </a:pP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6273" name="Line 17">
              <a:extLst>
                <a:ext uri="{FF2B5EF4-FFF2-40B4-BE49-F238E27FC236}">
                  <a16:creationId xmlns:a16="http://schemas.microsoft.com/office/drawing/2014/main" id="{92E6C888-F3F6-43C6-8B0C-3D5C39B7AE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6" y="1758"/>
              <a:ext cx="0" cy="14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defRPr/>
              </a:pP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6274" name="Line 18">
              <a:extLst>
                <a:ext uri="{FF2B5EF4-FFF2-40B4-BE49-F238E27FC236}">
                  <a16:creationId xmlns:a16="http://schemas.microsoft.com/office/drawing/2014/main" id="{1B3C1F96-F2EC-4AC1-8FCE-DC9E5F26FD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32" y="1764"/>
              <a:ext cx="0" cy="14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defRPr/>
              </a:pP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6275" name="Line 19">
              <a:extLst>
                <a:ext uri="{FF2B5EF4-FFF2-40B4-BE49-F238E27FC236}">
                  <a16:creationId xmlns:a16="http://schemas.microsoft.com/office/drawing/2014/main" id="{E34FA191-922A-44CA-A30D-2CC348E981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14" y="1770"/>
              <a:ext cx="0" cy="14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defRPr/>
              </a:pP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6276" name="Line 20">
              <a:extLst>
                <a:ext uri="{FF2B5EF4-FFF2-40B4-BE49-F238E27FC236}">
                  <a16:creationId xmlns:a16="http://schemas.microsoft.com/office/drawing/2014/main" id="{E5E35326-6767-46DE-B288-9CC3FFD1DC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96" y="1764"/>
              <a:ext cx="0" cy="14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defRPr/>
              </a:pP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6277" name="Line 21">
              <a:extLst>
                <a:ext uri="{FF2B5EF4-FFF2-40B4-BE49-F238E27FC236}">
                  <a16:creationId xmlns:a16="http://schemas.microsoft.com/office/drawing/2014/main" id="{B220274B-0A1A-4795-8009-B2B67A4542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2964"/>
              <a:ext cx="27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defRPr/>
              </a:pP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6278" name="Line 22">
              <a:extLst>
                <a:ext uri="{FF2B5EF4-FFF2-40B4-BE49-F238E27FC236}">
                  <a16:creationId xmlns:a16="http://schemas.microsoft.com/office/drawing/2014/main" id="{BAB42A75-FA95-4A2D-9C33-24EDD5232F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2724"/>
              <a:ext cx="27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defRPr/>
              </a:pP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6279" name="Line 23">
              <a:extLst>
                <a:ext uri="{FF2B5EF4-FFF2-40B4-BE49-F238E27FC236}">
                  <a16:creationId xmlns:a16="http://schemas.microsoft.com/office/drawing/2014/main" id="{925C080E-2B22-4542-9BDF-B48CEF0D3B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2484"/>
              <a:ext cx="27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defRPr/>
              </a:pP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6280" name="Line 24">
              <a:extLst>
                <a:ext uri="{FF2B5EF4-FFF2-40B4-BE49-F238E27FC236}">
                  <a16:creationId xmlns:a16="http://schemas.microsoft.com/office/drawing/2014/main" id="{9AEDF1CA-871D-44E6-9A22-0EDD6CCC0F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2244"/>
              <a:ext cx="27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defRPr/>
              </a:pP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6281" name="Line 25">
              <a:extLst>
                <a:ext uri="{FF2B5EF4-FFF2-40B4-BE49-F238E27FC236}">
                  <a16:creationId xmlns:a16="http://schemas.microsoft.com/office/drawing/2014/main" id="{EC73A5BB-2FD8-4546-8CD2-611D44340F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2010"/>
              <a:ext cx="27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defRPr/>
              </a:pP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96282" name="Oval 26">
            <a:extLst>
              <a:ext uri="{FF2B5EF4-FFF2-40B4-BE49-F238E27FC236}">
                <a16:creationId xmlns:a16="http://schemas.microsoft.com/office/drawing/2014/main" id="{FD8D795F-B304-44C6-AB1B-B91A5AA842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4419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6283" name="Oval 27">
            <a:extLst>
              <a:ext uri="{FF2B5EF4-FFF2-40B4-BE49-F238E27FC236}">
                <a16:creationId xmlns:a16="http://schemas.microsoft.com/office/drawing/2014/main" id="{0BFCA720-F88E-4A52-B2F7-23D77F51C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4419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6284" name="Oval 28">
            <a:extLst>
              <a:ext uri="{FF2B5EF4-FFF2-40B4-BE49-F238E27FC236}">
                <a16:creationId xmlns:a16="http://schemas.microsoft.com/office/drawing/2014/main" id="{87CD6E2A-B510-46AE-8E8B-264B13F84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9150" y="4419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9948" name="Object 31">
            <a:extLst>
              <a:ext uri="{FF2B5EF4-FFF2-40B4-BE49-F238E27FC236}">
                <a16:creationId xmlns:a16="http://schemas.microsoft.com/office/drawing/2014/main" id="{17935B05-2428-4F5B-8D45-351F52EC2A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41488" y="2605088"/>
          <a:ext cx="2668587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name="수식" r:id="rId3" imgW="1162112" imgH="190620" progId="Equation.3">
                  <p:embed/>
                </p:oleObj>
              </mc:Choice>
              <mc:Fallback>
                <p:oleObj name="수식" r:id="rId3" imgW="1162112" imgH="190620" progId="Equation.3">
                  <p:embed/>
                  <p:pic>
                    <p:nvPicPr>
                      <p:cNvPr id="39948" name="Object 31">
                        <a:extLst>
                          <a:ext uri="{FF2B5EF4-FFF2-40B4-BE49-F238E27FC236}">
                            <a16:creationId xmlns:a16="http://schemas.microsoft.com/office/drawing/2014/main" id="{17935B05-2428-4F5B-8D45-351F52EC2A1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1488" y="2605088"/>
                        <a:ext cx="2668587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9949" name="AutoShape 32">
            <a:extLst>
              <a:ext uri="{FF2B5EF4-FFF2-40B4-BE49-F238E27FC236}">
                <a16:creationId xmlns:a16="http://schemas.microsoft.com/office/drawing/2014/main" id="{ADAFF634-14C9-4692-BBEC-51FD3A08ECD4}"/>
              </a:ext>
            </a:extLst>
          </p:cNvPr>
          <p:cNvCxnSpPr>
            <a:cxnSpLocks noChangeShapeType="1"/>
            <a:endCxn id="96283" idx="1"/>
          </p:cNvCxnSpPr>
          <p:nvPr/>
        </p:nvCxnSpPr>
        <p:spPr bwMode="auto">
          <a:xfrm>
            <a:off x="3076575" y="3086100"/>
            <a:ext cx="1136650" cy="1355725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39950" name="Object 33">
            <a:extLst>
              <a:ext uri="{FF2B5EF4-FFF2-40B4-BE49-F238E27FC236}">
                <a16:creationId xmlns:a16="http://schemas.microsoft.com/office/drawing/2014/main" id="{AEC743ED-C6A1-475A-9B09-ACE4CD5E94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56288" y="2590800"/>
          <a:ext cx="2668587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7" name="수식" r:id="rId5" imgW="1162112" imgH="200070" progId="Equation.3">
                  <p:embed/>
                </p:oleObj>
              </mc:Choice>
              <mc:Fallback>
                <p:oleObj name="수식" r:id="rId5" imgW="1162112" imgH="200070" progId="Equation.3">
                  <p:embed/>
                  <p:pic>
                    <p:nvPicPr>
                      <p:cNvPr id="39950" name="Object 33">
                        <a:extLst>
                          <a:ext uri="{FF2B5EF4-FFF2-40B4-BE49-F238E27FC236}">
                            <a16:creationId xmlns:a16="http://schemas.microsoft.com/office/drawing/2014/main" id="{AEC743ED-C6A1-475A-9B09-ACE4CD5E94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6288" y="2590800"/>
                        <a:ext cx="2668587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9951" name="AutoShape 34">
            <a:extLst>
              <a:ext uri="{FF2B5EF4-FFF2-40B4-BE49-F238E27FC236}">
                <a16:creationId xmlns:a16="http://schemas.microsoft.com/office/drawing/2014/main" id="{0118AB15-A0FF-4CB0-A289-23BBB51A60D7}"/>
              </a:ext>
            </a:extLst>
          </p:cNvPr>
          <p:cNvCxnSpPr>
            <a:cxnSpLocks noChangeShapeType="1"/>
            <a:endCxn id="96282" idx="7"/>
          </p:cNvCxnSpPr>
          <p:nvPr/>
        </p:nvCxnSpPr>
        <p:spPr bwMode="auto">
          <a:xfrm flipH="1">
            <a:off x="5235575" y="3100388"/>
            <a:ext cx="1955800" cy="1341437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6291" name="Line 35">
            <a:extLst>
              <a:ext uri="{FF2B5EF4-FFF2-40B4-BE49-F238E27FC236}">
                <a16:creationId xmlns:a16="http://schemas.microsoft.com/office/drawing/2014/main" id="{6A2E863A-BA9E-4482-BE98-666D92D6542E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4495800"/>
            <a:ext cx="9144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9953" name="AutoShape 37">
            <a:extLst>
              <a:ext uri="{FF2B5EF4-FFF2-40B4-BE49-F238E27FC236}">
                <a16:creationId xmlns:a16="http://schemas.microsoft.com/office/drawing/2014/main" id="{13BE19DB-254F-4B78-B137-553AE6233202}"/>
              </a:ext>
            </a:extLst>
          </p:cNvPr>
          <p:cNvCxnSpPr>
            <a:cxnSpLocks noChangeShapeType="1"/>
            <a:stCxn id="96284" idx="4"/>
          </p:cNvCxnSpPr>
          <p:nvPr/>
        </p:nvCxnSpPr>
        <p:spPr bwMode="auto">
          <a:xfrm rot="5400000">
            <a:off x="3709988" y="5076825"/>
            <a:ext cx="1500188" cy="490537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39954" name="Object 38">
            <a:extLst>
              <a:ext uri="{FF2B5EF4-FFF2-40B4-BE49-F238E27FC236}">
                <a16:creationId xmlns:a16="http://schemas.microsoft.com/office/drawing/2014/main" id="{88606061-2E5C-475B-B565-5FBD2F848E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00375" y="5929313"/>
          <a:ext cx="241300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8" name="수식" r:id="rId7" imgW="1079032" imgH="215806" progId="Equation.3">
                  <p:embed/>
                </p:oleObj>
              </mc:Choice>
              <mc:Fallback>
                <p:oleObj name="수식" r:id="rId7" imgW="1079032" imgH="215806" progId="Equation.3">
                  <p:embed/>
                  <p:pic>
                    <p:nvPicPr>
                      <p:cNvPr id="39954" name="Object 38">
                        <a:extLst>
                          <a:ext uri="{FF2B5EF4-FFF2-40B4-BE49-F238E27FC236}">
                            <a16:creationId xmlns:a16="http://schemas.microsoft.com/office/drawing/2014/main" id="{88606061-2E5C-475B-B565-5FBD2F848E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375" y="5929313"/>
                        <a:ext cx="2413000" cy="4810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857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295" name="Line 39">
            <a:extLst>
              <a:ext uri="{FF2B5EF4-FFF2-40B4-BE49-F238E27FC236}">
                <a16:creationId xmlns:a16="http://schemas.microsoft.com/office/drawing/2014/main" id="{B96B8CB5-2391-4B7D-86E3-245E288649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05400" y="3124200"/>
            <a:ext cx="152400" cy="7620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956" name="Text Box 40">
            <a:extLst>
              <a:ext uri="{FF2B5EF4-FFF2-40B4-BE49-F238E27FC236}">
                <a16:creationId xmlns:a16="http://schemas.microsoft.com/office/drawing/2014/main" id="{373D1EF2-2261-402C-B180-F83D312C70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4600" y="2667000"/>
            <a:ext cx="506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1" baseline="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r>
              <a:rPr lang="en-US" altLang="ko-KR" sz="2400" b="1">
                <a:solidFill>
                  <a:schemeClr val="tx2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96299" name="Line 43">
            <a:extLst>
              <a:ext uri="{FF2B5EF4-FFF2-40B4-BE49-F238E27FC236}">
                <a16:creationId xmlns:a16="http://schemas.microsoft.com/office/drawing/2014/main" id="{D2F3C475-2C2F-4F7C-A3C7-7DA34AFDCE9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34000" y="5000625"/>
            <a:ext cx="523875" cy="638175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958" name="Text Box 44">
            <a:extLst>
              <a:ext uri="{FF2B5EF4-FFF2-40B4-BE49-F238E27FC236}">
                <a16:creationId xmlns:a16="http://schemas.microsoft.com/office/drawing/2014/main" id="{50B43151-C221-4BAD-A66D-1A32223FCD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8975" y="4654550"/>
            <a:ext cx="506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1" baseline="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r>
              <a:rPr lang="en-US" altLang="ko-KR" sz="2400" b="1">
                <a:solidFill>
                  <a:schemeClr val="tx2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96301" name="Line 45">
            <a:extLst>
              <a:ext uri="{FF2B5EF4-FFF2-40B4-BE49-F238E27FC236}">
                <a16:creationId xmlns:a16="http://schemas.microsoft.com/office/drawing/2014/main" id="{F3383654-4831-4E95-99EB-5092FB78A77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211638" y="3716338"/>
            <a:ext cx="55562" cy="779462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6302" name="Line 46">
            <a:extLst>
              <a:ext uri="{FF2B5EF4-FFF2-40B4-BE49-F238E27FC236}">
                <a16:creationId xmlns:a16="http://schemas.microsoft.com/office/drawing/2014/main" id="{DD79B540-D8F8-4EE7-BCEE-68EDFE360EE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81600" y="3733800"/>
            <a:ext cx="304800" cy="7620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6303" name="Line 47">
            <a:extLst>
              <a:ext uri="{FF2B5EF4-FFF2-40B4-BE49-F238E27FC236}">
                <a16:creationId xmlns:a16="http://schemas.microsoft.com/office/drawing/2014/main" id="{5EE7B217-6C9A-4403-BAA6-3F327E771B5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24400" y="3644900"/>
            <a:ext cx="63500" cy="8509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6304" name="Line 48">
            <a:extLst>
              <a:ext uri="{FF2B5EF4-FFF2-40B4-BE49-F238E27FC236}">
                <a16:creationId xmlns:a16="http://schemas.microsoft.com/office/drawing/2014/main" id="{C8C34371-CD5E-468B-B150-3C25EE764B7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555875" y="4779963"/>
            <a:ext cx="263525" cy="688975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963" name="Text Box 49">
            <a:extLst>
              <a:ext uri="{FF2B5EF4-FFF2-40B4-BE49-F238E27FC236}">
                <a16:creationId xmlns:a16="http://schemas.microsoft.com/office/drawing/2014/main" id="{F80C5033-4B49-4ABF-ACFA-078CB4510F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5363" y="4322763"/>
            <a:ext cx="5064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1" baseline="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r>
              <a:rPr lang="en-US" altLang="ko-KR" sz="2400" b="1">
                <a:solidFill>
                  <a:schemeClr val="tx2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96306" name="Text Box 50">
            <a:extLst>
              <a:ext uri="{FF2B5EF4-FFF2-40B4-BE49-F238E27FC236}">
                <a16:creationId xmlns:a16="http://schemas.microsoft.com/office/drawing/2014/main" id="{54CEE57A-7873-4141-90D0-6DFE85498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268663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ko-KR" sz="2400" b="1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N</a:t>
            </a:r>
            <a:endParaRPr lang="en-US" altLang="ko-KR" sz="24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graphicFrame>
        <p:nvGraphicFramePr>
          <p:cNvPr id="39965" name="Object 48">
            <a:extLst>
              <a:ext uri="{FF2B5EF4-FFF2-40B4-BE49-F238E27FC236}">
                <a16:creationId xmlns:a16="http://schemas.microsoft.com/office/drawing/2014/main" id="{97691406-5987-4888-930A-94ED636B64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30563" y="4500563"/>
          <a:ext cx="341312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9" name="수식" r:id="rId9" imgW="123721" imgH="114210" progId="Equation.3">
                  <p:embed/>
                </p:oleObj>
              </mc:Choice>
              <mc:Fallback>
                <p:oleObj name="수식" r:id="rId9" imgW="123721" imgH="114210" progId="Equation.3">
                  <p:embed/>
                  <p:pic>
                    <p:nvPicPr>
                      <p:cNvPr id="39965" name="Object 48">
                        <a:extLst>
                          <a:ext uri="{FF2B5EF4-FFF2-40B4-BE49-F238E27FC236}">
                            <a16:creationId xmlns:a16="http://schemas.microsoft.com/office/drawing/2014/main" id="{97691406-5987-4888-930A-94ED636B64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0563" y="4500563"/>
                        <a:ext cx="341312" cy="31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66" name="Object 49">
            <a:extLst>
              <a:ext uri="{FF2B5EF4-FFF2-40B4-BE49-F238E27FC236}">
                <a16:creationId xmlns:a16="http://schemas.microsoft.com/office/drawing/2014/main" id="{F01F7354-6E29-4C2A-8AD5-203B412FFB6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02250" y="4762500"/>
          <a:ext cx="341313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0" name="수식" r:id="rId11" imgW="123721" imgH="171450" progId="Equation.3">
                  <p:embed/>
                </p:oleObj>
              </mc:Choice>
              <mc:Fallback>
                <p:oleObj name="수식" r:id="rId11" imgW="123721" imgH="171450" progId="Equation.3">
                  <p:embed/>
                  <p:pic>
                    <p:nvPicPr>
                      <p:cNvPr id="39966" name="Object 49">
                        <a:extLst>
                          <a:ext uri="{FF2B5EF4-FFF2-40B4-BE49-F238E27FC236}">
                            <a16:creationId xmlns:a16="http://schemas.microsoft.com/office/drawing/2014/main" id="{F01F7354-6E29-4C2A-8AD5-203B412FFB6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2250" y="4762500"/>
                        <a:ext cx="341313" cy="45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67" name="Object 50">
            <a:extLst>
              <a:ext uri="{FF2B5EF4-FFF2-40B4-BE49-F238E27FC236}">
                <a16:creationId xmlns:a16="http://schemas.microsoft.com/office/drawing/2014/main" id="{B059F886-9A75-481C-B887-D2F8B8E833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57688" y="4572000"/>
          <a:ext cx="282575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1" name="수식" r:id="rId13" imgW="95357" imgH="133380" progId="Equation.3">
                  <p:embed/>
                </p:oleObj>
              </mc:Choice>
              <mc:Fallback>
                <p:oleObj name="수식" r:id="rId13" imgW="95357" imgH="133380" progId="Equation.3">
                  <p:embed/>
                  <p:pic>
                    <p:nvPicPr>
                      <p:cNvPr id="39967" name="Object 50">
                        <a:extLst>
                          <a:ext uri="{FF2B5EF4-FFF2-40B4-BE49-F238E27FC236}">
                            <a16:creationId xmlns:a16="http://schemas.microsoft.com/office/drawing/2014/main" id="{B059F886-9A75-481C-B887-D2F8B8E833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7688" y="4572000"/>
                        <a:ext cx="282575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자유형 52">
            <a:extLst>
              <a:ext uri="{FF2B5EF4-FFF2-40B4-BE49-F238E27FC236}">
                <a16:creationId xmlns:a16="http://schemas.microsoft.com/office/drawing/2014/main" id="{9A2630A4-E8A8-43E1-AECB-C441E2516421}"/>
              </a:ext>
            </a:extLst>
          </p:cNvPr>
          <p:cNvSpPr/>
          <p:nvPr/>
        </p:nvSpPr>
        <p:spPr bwMode="auto">
          <a:xfrm>
            <a:off x="2825750" y="4413250"/>
            <a:ext cx="1398588" cy="1063625"/>
          </a:xfrm>
          <a:custGeom>
            <a:avLst/>
            <a:gdLst>
              <a:gd name="connsiteX0" fmla="*/ 0 w 1399032"/>
              <a:gd name="connsiteY0" fmla="*/ 1063752 h 1063752"/>
              <a:gd name="connsiteX1" fmla="*/ 265176 w 1399032"/>
              <a:gd name="connsiteY1" fmla="*/ 597408 h 1063752"/>
              <a:gd name="connsiteX2" fmla="*/ 1005840 w 1399032"/>
              <a:gd name="connsiteY2" fmla="*/ 85344 h 1063752"/>
              <a:gd name="connsiteX3" fmla="*/ 1399032 w 1399032"/>
              <a:gd name="connsiteY3" fmla="*/ 85344 h 1063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9032" h="1063752">
                <a:moveTo>
                  <a:pt x="0" y="1063752"/>
                </a:moveTo>
                <a:cubicBezTo>
                  <a:pt x="48768" y="912114"/>
                  <a:pt x="97536" y="760476"/>
                  <a:pt x="265176" y="597408"/>
                </a:cubicBezTo>
                <a:cubicBezTo>
                  <a:pt x="432816" y="434340"/>
                  <a:pt x="816864" y="170688"/>
                  <a:pt x="1005840" y="85344"/>
                </a:cubicBezTo>
                <a:cubicBezTo>
                  <a:pt x="1194816" y="0"/>
                  <a:pt x="1296924" y="42672"/>
                  <a:pt x="1399032" y="85344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78557185-CF8A-4626-8902-31EA27A597B2}"/>
              </a:ext>
            </a:extLst>
          </p:cNvPr>
          <p:cNvSpPr/>
          <p:nvPr/>
        </p:nvSpPr>
        <p:spPr bwMode="auto">
          <a:xfrm>
            <a:off x="5184775" y="4489450"/>
            <a:ext cx="250825" cy="1143000"/>
          </a:xfrm>
          <a:custGeom>
            <a:avLst/>
            <a:gdLst>
              <a:gd name="connsiteX0" fmla="*/ 0 w 251460"/>
              <a:gd name="connsiteY0" fmla="*/ 0 h 1143000"/>
              <a:gd name="connsiteX1" fmla="*/ 182880 w 251460"/>
              <a:gd name="connsiteY1" fmla="*/ 237744 h 1143000"/>
              <a:gd name="connsiteX2" fmla="*/ 237744 w 251460"/>
              <a:gd name="connsiteY2" fmla="*/ 914400 h 1143000"/>
              <a:gd name="connsiteX3" fmla="*/ 100584 w 251460"/>
              <a:gd name="connsiteY3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60" h="1143000">
                <a:moveTo>
                  <a:pt x="0" y="0"/>
                </a:moveTo>
                <a:cubicBezTo>
                  <a:pt x="71628" y="42672"/>
                  <a:pt x="143256" y="85344"/>
                  <a:pt x="182880" y="237744"/>
                </a:cubicBezTo>
                <a:cubicBezTo>
                  <a:pt x="222504" y="390144"/>
                  <a:pt x="251460" y="763524"/>
                  <a:pt x="237744" y="914400"/>
                </a:cubicBezTo>
                <a:cubicBezTo>
                  <a:pt x="224028" y="1065276"/>
                  <a:pt x="162306" y="1104138"/>
                  <a:pt x="100584" y="1143000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76D8FC85-765D-4629-A7DB-15CE40E71C9C}"/>
              </a:ext>
            </a:extLst>
          </p:cNvPr>
          <p:cNvSpPr/>
          <p:nvPr/>
        </p:nvSpPr>
        <p:spPr bwMode="auto">
          <a:xfrm>
            <a:off x="4279900" y="4452938"/>
            <a:ext cx="474663" cy="228600"/>
          </a:xfrm>
          <a:custGeom>
            <a:avLst/>
            <a:gdLst>
              <a:gd name="connsiteX0" fmla="*/ 0 w 475488"/>
              <a:gd name="connsiteY0" fmla="*/ 27432 h 228600"/>
              <a:gd name="connsiteX1" fmla="*/ 73152 w 475488"/>
              <a:gd name="connsiteY1" fmla="*/ 201168 h 228600"/>
              <a:gd name="connsiteX2" fmla="*/ 393192 w 475488"/>
              <a:gd name="connsiteY2" fmla="*/ 192024 h 228600"/>
              <a:gd name="connsiteX3" fmla="*/ 475488 w 475488"/>
              <a:gd name="connsiteY3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5488" h="228600">
                <a:moveTo>
                  <a:pt x="0" y="27432"/>
                </a:moveTo>
                <a:cubicBezTo>
                  <a:pt x="3810" y="100584"/>
                  <a:pt x="7620" y="173736"/>
                  <a:pt x="73152" y="201168"/>
                </a:cubicBezTo>
                <a:cubicBezTo>
                  <a:pt x="138684" y="228600"/>
                  <a:pt x="326136" y="225552"/>
                  <a:pt x="393192" y="192024"/>
                </a:cubicBezTo>
                <a:cubicBezTo>
                  <a:pt x="460248" y="158496"/>
                  <a:pt x="463296" y="19812"/>
                  <a:pt x="475488" y="0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4">
            <a:extLst>
              <a:ext uri="{FF2B5EF4-FFF2-40B4-BE49-F238E27FC236}">
                <a16:creationId xmlns:a16="http://schemas.microsoft.com/office/drawing/2014/main" id="{66E1CC0F-5209-4F91-87DF-4232A587BE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Various Shading Results</a:t>
            </a:r>
          </a:p>
        </p:txBody>
      </p:sp>
      <p:grpSp>
        <p:nvGrpSpPr>
          <p:cNvPr id="40963" name="Group 13">
            <a:extLst>
              <a:ext uri="{FF2B5EF4-FFF2-40B4-BE49-F238E27FC236}">
                <a16:creationId xmlns:a16="http://schemas.microsoft.com/office/drawing/2014/main" id="{D2232FAE-AB28-4651-BAB9-CC28C336CF9C}"/>
              </a:ext>
            </a:extLst>
          </p:cNvPr>
          <p:cNvGrpSpPr>
            <a:grpSpLocks/>
          </p:cNvGrpSpPr>
          <p:nvPr/>
        </p:nvGrpSpPr>
        <p:grpSpPr bwMode="auto">
          <a:xfrm>
            <a:off x="750888" y="1700213"/>
            <a:ext cx="7708900" cy="4562475"/>
            <a:chOff x="762" y="1248"/>
            <a:chExt cx="4278" cy="2520"/>
          </a:xfrm>
        </p:grpSpPr>
        <p:pic>
          <p:nvPicPr>
            <p:cNvPr id="40969" name="Picture 5">
              <a:extLst>
                <a:ext uri="{FF2B5EF4-FFF2-40B4-BE49-F238E27FC236}">
                  <a16:creationId xmlns:a16="http://schemas.microsoft.com/office/drawing/2014/main" id="{E5835138-10EB-483B-979F-E49651EAA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" y="1248"/>
              <a:ext cx="2082" cy="1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70" name="Picture 6">
              <a:extLst>
                <a:ext uri="{FF2B5EF4-FFF2-40B4-BE49-F238E27FC236}">
                  <a16:creationId xmlns:a16="http://schemas.microsoft.com/office/drawing/2014/main" id="{5F468209-E9AD-4CC2-974B-741C95692C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" y="2544"/>
              <a:ext cx="2082" cy="1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71" name="Picture 7">
              <a:extLst>
                <a:ext uri="{FF2B5EF4-FFF2-40B4-BE49-F238E27FC236}">
                  <a16:creationId xmlns:a16="http://schemas.microsoft.com/office/drawing/2014/main" id="{659E2A4E-A0CA-4286-8225-BB3F1DDD6C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0" y="1248"/>
              <a:ext cx="2094" cy="1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Picture 8">
              <a:extLst>
                <a:ext uri="{FF2B5EF4-FFF2-40B4-BE49-F238E27FC236}">
                  <a16:creationId xmlns:a16="http://schemas.microsoft.com/office/drawing/2014/main" id="{CD4EB453-5B3D-42BF-8669-720C8917212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940" y="2544"/>
              <a:ext cx="2100" cy="1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endParaRPr>
            </a:p>
          </p:txBody>
        </p:sp>
      </p:grpSp>
      <p:sp>
        <p:nvSpPr>
          <p:cNvPr id="113673" name="Text Box 9">
            <a:extLst>
              <a:ext uri="{FF2B5EF4-FFF2-40B4-BE49-F238E27FC236}">
                <a16:creationId xmlns:a16="http://schemas.microsoft.com/office/drawing/2014/main" id="{CE973649-B32C-4BB8-A5E7-DB5668646E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1025" y="1365250"/>
            <a:ext cx="15684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ko-KR" baseline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&lt;Wireframe&gt;</a:t>
            </a:r>
          </a:p>
        </p:txBody>
      </p:sp>
      <p:sp>
        <p:nvSpPr>
          <p:cNvPr id="113674" name="Text Box 10">
            <a:extLst>
              <a:ext uri="{FF2B5EF4-FFF2-40B4-BE49-F238E27FC236}">
                <a16:creationId xmlns:a16="http://schemas.microsoft.com/office/drawing/2014/main" id="{190DE679-0F08-4AF4-B627-088CBE0D21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4100" y="1382713"/>
            <a:ext cx="885825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ko-KR" baseline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&lt;Flat&gt;</a:t>
            </a:r>
          </a:p>
        </p:txBody>
      </p:sp>
      <p:sp>
        <p:nvSpPr>
          <p:cNvPr id="113675" name="Text Box 11">
            <a:extLst>
              <a:ext uri="{FF2B5EF4-FFF2-40B4-BE49-F238E27FC236}">
                <a16:creationId xmlns:a16="http://schemas.microsoft.com/office/drawing/2014/main" id="{F27D8BFA-1C8E-4247-8FAF-37C08FB330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8025" y="6189663"/>
            <a:ext cx="13779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ko-KR" baseline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&lt;Gouraud&gt;</a:t>
            </a:r>
          </a:p>
        </p:txBody>
      </p:sp>
      <p:sp>
        <p:nvSpPr>
          <p:cNvPr id="113676" name="Text Box 12">
            <a:extLst>
              <a:ext uri="{FF2B5EF4-FFF2-40B4-BE49-F238E27FC236}">
                <a16:creationId xmlns:a16="http://schemas.microsoft.com/office/drawing/2014/main" id="{CC423CAD-F6C3-445D-9699-2A2D954D37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6625" y="6181725"/>
            <a:ext cx="1147763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ko-KR" baseline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&lt;Phong&gt;</a:t>
            </a:r>
          </a:p>
        </p:txBody>
      </p:sp>
      <p:pic>
        <p:nvPicPr>
          <p:cNvPr id="40968" name="Picture 8">
            <a:extLst>
              <a:ext uri="{FF2B5EF4-FFF2-40B4-BE49-F238E27FC236}">
                <a16:creationId xmlns:a16="http://schemas.microsoft.com/office/drawing/2014/main" id="{CF435DFA-56EC-4F1E-96BC-F7F1A2B46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950" y="4052888"/>
            <a:ext cx="3784600" cy="220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CC403FEA-A3A2-463C-970B-B346B31D54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Summary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506DEFA3-C0D0-401F-88FE-453D049C28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Polygon shading</a:t>
            </a:r>
          </a:p>
          <a:p>
            <a:pPr lvl="1" eaLnBrk="1" hangingPunct="1"/>
            <a:r>
              <a:rPr lang="en-US" altLang="ko-KR">
                <a:solidFill>
                  <a:srgbClr val="090909"/>
                </a:solidFill>
                <a:ea typeface="굴림" panose="020B0600000101010101" pitchFamily="50" charset="-127"/>
              </a:rPr>
              <a:t>Flat shading</a:t>
            </a:r>
          </a:p>
          <a:p>
            <a:pPr lvl="1" eaLnBrk="1" hangingPunct="1"/>
            <a:r>
              <a:rPr lang="en-US" altLang="ko-KR">
                <a:solidFill>
                  <a:srgbClr val="090909"/>
                </a:solidFill>
                <a:ea typeface="굴림" panose="020B0600000101010101" pitchFamily="50" charset="-127"/>
              </a:rPr>
              <a:t>Gouraud shading</a:t>
            </a:r>
          </a:p>
          <a:p>
            <a:pPr lvl="1" eaLnBrk="1" hangingPunct="1"/>
            <a:r>
              <a:rPr lang="en-US" altLang="ko-KR">
                <a:solidFill>
                  <a:srgbClr val="090909"/>
                </a:solidFill>
                <a:ea typeface="굴림" panose="020B0600000101010101" pitchFamily="50" charset="-127"/>
              </a:rPr>
              <a:t>Phong shading</a:t>
            </a:r>
          </a:p>
        </p:txBody>
      </p:sp>
      <p:sp>
        <p:nvSpPr>
          <p:cNvPr id="45060" name="Text Box 4">
            <a:extLst>
              <a:ext uri="{FF2B5EF4-FFF2-40B4-BE49-F238E27FC236}">
                <a16:creationId xmlns:a16="http://schemas.microsoft.com/office/drawing/2014/main" id="{0057A3D6-D44F-4377-8ABF-AE538E5BB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1825" y="2212975"/>
            <a:ext cx="2651125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ko-KR" sz="2000" baseline="0" dirty="0">
                <a:solidFill>
                  <a:srgbClr val="CC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Supported by OpenGL</a:t>
            </a:r>
          </a:p>
        </p:txBody>
      </p:sp>
      <p:sp>
        <p:nvSpPr>
          <p:cNvPr id="45061" name="Freeform 5">
            <a:extLst>
              <a:ext uri="{FF2B5EF4-FFF2-40B4-BE49-F238E27FC236}">
                <a16:creationId xmlns:a16="http://schemas.microsoft.com/office/drawing/2014/main" id="{BA093F45-8134-4670-B09E-9672CA14700D}"/>
              </a:ext>
            </a:extLst>
          </p:cNvPr>
          <p:cNvSpPr>
            <a:spLocks/>
          </p:cNvSpPr>
          <p:nvPr/>
        </p:nvSpPr>
        <p:spPr bwMode="auto">
          <a:xfrm>
            <a:off x="3779838" y="2205038"/>
            <a:ext cx="647700" cy="431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08" y="0"/>
              </a:cxn>
              <a:cxn ang="0">
                <a:pos x="408" y="317"/>
              </a:cxn>
              <a:cxn ang="0">
                <a:pos x="0" y="317"/>
              </a:cxn>
            </a:cxnLst>
            <a:rect l="0" t="0" r="r" b="b"/>
            <a:pathLst>
              <a:path w="408" h="317">
                <a:moveTo>
                  <a:pt x="0" y="0"/>
                </a:moveTo>
                <a:lnTo>
                  <a:pt x="408" y="0"/>
                </a:lnTo>
                <a:lnTo>
                  <a:pt x="408" y="317"/>
                </a:lnTo>
                <a:lnTo>
                  <a:pt x="0" y="317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stealth" w="med" len="med"/>
            <a:tailEnd type="stealth" w="med" len="med"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ABAE387C-C00A-49B8-A7FB-8281D32537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OpenGL Lighting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FCF26F6D-37EA-4BBF-87C7-3DC2D4C182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Must enable “lighting calculation” and each “light source”</a:t>
            </a:r>
          </a:p>
          <a:p>
            <a:pPr lvl="1"/>
            <a:endParaRPr lang="en-US" altLang="ko-KR">
              <a:ea typeface="굴림" panose="020B0600000101010101" pitchFamily="50" charset="-127"/>
            </a:endParaRPr>
          </a:p>
          <a:p>
            <a:pPr lvl="1"/>
            <a:endParaRPr lang="en-US" altLang="ko-KR">
              <a:ea typeface="굴림" panose="020B0600000101010101" pitchFamily="50" charset="-127"/>
            </a:endParaRPr>
          </a:p>
          <a:p>
            <a:pPr lvl="1"/>
            <a:endParaRPr lang="en-US" altLang="ko-KR">
              <a:ea typeface="굴림" panose="020B0600000101010101" pitchFamily="50" charset="-127"/>
            </a:endParaRPr>
          </a:p>
          <a:p>
            <a:pPr lvl="1"/>
            <a:r>
              <a:rPr lang="en-US" altLang="ko-KR">
                <a:ea typeface="굴림" panose="020B0600000101010101" pitchFamily="50" charset="-127"/>
              </a:rPr>
              <a:t>All colors will be assigned based on light sources and material properties not by glColor*( )</a:t>
            </a:r>
          </a:p>
        </p:txBody>
      </p:sp>
      <p:sp>
        <p:nvSpPr>
          <p:cNvPr id="43012" name="Text Box 4">
            <a:extLst>
              <a:ext uri="{FF2B5EF4-FFF2-40B4-BE49-F238E27FC236}">
                <a16:creationId xmlns:a16="http://schemas.microsoft.com/office/drawing/2014/main" id="{9CF4CFB2-2C24-4CDA-A23E-3461AFB631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8763" y="2668588"/>
            <a:ext cx="3201987" cy="70167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 b="1" baseline="0">
                <a:solidFill>
                  <a:schemeClr val="tx2"/>
                </a:solidFill>
              </a:rPr>
              <a:t>glEnable(GL_LIGHTING);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 b="1" baseline="0">
                <a:solidFill>
                  <a:schemeClr val="tx2"/>
                </a:solidFill>
              </a:rPr>
              <a:t>glEnable(GL_LIGHT0);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D35E45CD-0BA9-4564-97A2-4747214E7D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Light Source Model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03D65104-A021-4B73-B69C-BDBB69C1C2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Simple mathematical models</a:t>
            </a:r>
          </a:p>
          <a:p>
            <a:pPr lvl="1" eaLnBrk="1" hangingPunct="1"/>
            <a:r>
              <a:rPr lang="en-US" altLang="ko-KR">
                <a:solidFill>
                  <a:srgbClr val="090909"/>
                </a:solidFill>
                <a:ea typeface="굴림" panose="020B0600000101010101" pitchFamily="50" charset="-127"/>
              </a:rPr>
              <a:t>Point light</a:t>
            </a:r>
          </a:p>
          <a:p>
            <a:pPr lvl="1" eaLnBrk="1" hangingPunct="1"/>
            <a:r>
              <a:rPr lang="en-US" altLang="ko-KR">
                <a:solidFill>
                  <a:srgbClr val="090909"/>
                </a:solidFill>
                <a:ea typeface="굴림" panose="020B0600000101010101" pitchFamily="50" charset="-127"/>
              </a:rPr>
              <a:t>Directional light</a:t>
            </a:r>
          </a:p>
          <a:p>
            <a:pPr lvl="1" eaLnBrk="1" hangingPunct="1"/>
            <a:r>
              <a:rPr lang="en-US" altLang="ko-KR">
                <a:solidFill>
                  <a:srgbClr val="090909"/>
                </a:solidFill>
                <a:ea typeface="굴림" panose="020B0600000101010101" pitchFamily="50" charset="-127"/>
              </a:rPr>
              <a:t>Spot light</a:t>
            </a:r>
            <a:endParaRPr lang="en-US" altLang="ko-KR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/>
            <a:endParaRPr lang="en-US" altLang="ko-KR">
              <a:ea typeface="굴림" panose="020B0600000101010101" pitchFamily="50" charset="-127"/>
            </a:endParaRPr>
          </a:p>
        </p:txBody>
      </p:sp>
      <p:pic>
        <p:nvPicPr>
          <p:cNvPr id="7172" name="Picture 5">
            <a:extLst>
              <a:ext uri="{FF2B5EF4-FFF2-40B4-BE49-F238E27FC236}">
                <a16:creationId xmlns:a16="http://schemas.microsoft.com/office/drawing/2014/main" id="{83165FA7-86F1-43B1-9B50-E1A569A90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3716338"/>
            <a:ext cx="5773738" cy="251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4">
            <a:extLst>
              <a:ext uri="{FF2B5EF4-FFF2-40B4-BE49-F238E27FC236}">
                <a16:creationId xmlns:a16="http://schemas.microsoft.com/office/drawing/2014/main" id="{D8B5C6B2-B56F-4A47-8A72-677F97FA8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1990725"/>
            <a:ext cx="1317625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F088FD28-6703-44B6-9025-D6D3186412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Enable Lighting (1/2)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B7F331-F09F-41F9-ABB2-C0019D78A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196752"/>
            <a:ext cx="4438151" cy="39093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454EB1A-7E9B-46DA-96DE-B3D521396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5095783"/>
            <a:ext cx="3240360" cy="10886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C437125-AAAD-436C-901B-57055EF2F62C}"/>
              </a:ext>
            </a:extLst>
          </p:cNvPr>
          <p:cNvSpPr/>
          <p:nvPr/>
        </p:nvSpPr>
        <p:spPr bwMode="auto">
          <a:xfrm>
            <a:off x="323528" y="3933056"/>
            <a:ext cx="1584176" cy="36004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굴림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6F0A03-0D24-4C95-95AC-D238E74F8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1628800"/>
            <a:ext cx="3168352" cy="218280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DC0953B8-7D8C-4627-9E3B-EB7438E7F1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Enable Lighting (2/2)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8A079F-3A3C-4FCD-ADDF-6487556F4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73" y="1893397"/>
            <a:ext cx="3863948" cy="383985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2D166CE-BCA1-41F1-8E56-18E380068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268760"/>
            <a:ext cx="1754524" cy="4719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7A568C7-C71A-464E-8595-225585163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200" y="1268760"/>
            <a:ext cx="2073377" cy="4178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11E1F4F-756D-46E6-AA46-A1EA11544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646" y="1893397"/>
            <a:ext cx="3839858" cy="383985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889212B9-D02A-41D5-AF1F-C95047D815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Specifying a Light Source (1/2)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60EAB98D-CF1D-46A8-A75C-C43D4226F6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Defaults for “glEnable(GL_LIGHT0)”</a:t>
            </a:r>
          </a:p>
          <a:p>
            <a:pPr lvl="1"/>
            <a:r>
              <a:rPr lang="en-US" altLang="ko-KR">
                <a:ea typeface="굴림" panose="020B0600000101010101" pitchFamily="50" charset="-127"/>
              </a:rPr>
              <a:t>No ambient light</a:t>
            </a:r>
          </a:p>
          <a:p>
            <a:pPr lvl="1"/>
            <a:r>
              <a:rPr lang="en-US" altLang="ko-KR">
                <a:ea typeface="굴림" panose="020B0600000101010101" pitchFamily="50" charset="-127"/>
              </a:rPr>
              <a:t>Diffuse and specular component 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>
                <a:ea typeface="굴림" panose="020B0600000101010101" pitchFamily="50" charset="-127"/>
              </a:rPr>
              <a:t>	– white (1.0, 1.0, 1.0, 1.0) 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>
                <a:ea typeface="굴림" panose="020B0600000101010101" pitchFamily="50" charset="-127"/>
              </a:rPr>
              <a:t>	</a:t>
            </a:r>
            <a:r>
              <a:rPr lang="en-US" altLang="ko-KR" i="1">
                <a:ea typeface="굴림" panose="020B0600000101010101" pitchFamily="50" charset="-127"/>
              </a:rPr>
              <a:t>Cf) Other lights – black (0.0, 0.0, 0.0, 1.0)</a:t>
            </a:r>
          </a:p>
          <a:p>
            <a:pPr lvl="1"/>
            <a:r>
              <a:rPr lang="en-US" altLang="ko-KR">
                <a:ea typeface="굴림" panose="020B0600000101010101" pitchFamily="50" charset="-127"/>
              </a:rPr>
              <a:t>Position 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>
                <a:ea typeface="굴림" panose="020B0600000101010101" pitchFamily="50" charset="-127"/>
              </a:rPr>
              <a:t>	– (0.0, 0.0, 1.0, 0.0) </a:t>
            </a:r>
            <a:r>
              <a:rPr lang="en-US" altLang="ko-KR">
                <a:ea typeface="굴림" panose="020B0600000101010101" pitchFamily="50" charset="-127"/>
                <a:sym typeface="Wingdings" panose="05000000000000000000" pitchFamily="2" charset="2"/>
              </a:rPr>
              <a:t> directional light</a:t>
            </a:r>
            <a:endParaRPr lang="en-US" altLang="ko-KR"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63D7EC0D-1F5C-4D58-8C14-498407B3D8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Specifying a Light Source (2/2)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7592D6C3-E3F2-4838-ADBD-BD90EADA85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Create a light source</a:t>
            </a:r>
          </a:p>
          <a:p>
            <a:pPr lvl="1"/>
            <a:endParaRPr lang="en-US" altLang="ko-KR">
              <a:ea typeface="굴림" panose="020B0600000101010101" pitchFamily="50" charset="-127"/>
            </a:endParaRPr>
          </a:p>
          <a:p>
            <a:pPr lvl="1"/>
            <a:endParaRPr lang="en-US" altLang="ko-KR">
              <a:ea typeface="굴림" panose="020B0600000101010101" pitchFamily="50" charset="-127"/>
            </a:endParaRPr>
          </a:p>
          <a:p>
            <a:pPr lvl="1"/>
            <a:endParaRPr lang="en-US" altLang="ko-KR">
              <a:ea typeface="굴림" panose="020B0600000101010101" pitchFamily="50" charset="-127"/>
            </a:endParaRPr>
          </a:p>
          <a:p>
            <a:pPr lvl="1"/>
            <a:r>
              <a:rPr lang="en-US" altLang="ko-KR">
                <a:ea typeface="굴림" panose="020B0600000101010101" pitchFamily="50" charset="-127"/>
              </a:rPr>
              <a:t>light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>
                <a:ea typeface="굴림" panose="020B0600000101010101" pitchFamily="50" charset="-127"/>
              </a:rPr>
              <a:t>	GL_LIGHT0, GL_LIGHT1, …</a:t>
            </a:r>
          </a:p>
          <a:p>
            <a:pPr lvl="1"/>
            <a:r>
              <a:rPr lang="en-US" altLang="ko-KR">
                <a:ea typeface="굴림" panose="020B0600000101010101" pitchFamily="50" charset="-127"/>
              </a:rPr>
              <a:t>param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>
                <a:ea typeface="굴림" panose="020B0600000101010101" pitchFamily="50" charset="-127"/>
              </a:rPr>
              <a:t>	GL_POSITION, GL_DIFFUSE, GL_SPECLAR, GL_AMBIENT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>
                <a:ea typeface="굴림" panose="020B0600000101010101" pitchFamily="50" charset="-127"/>
              </a:rPr>
              <a:t>	</a:t>
            </a:r>
          </a:p>
        </p:txBody>
      </p:sp>
      <p:sp>
        <p:nvSpPr>
          <p:cNvPr id="47108" name="Text Box 4">
            <a:extLst>
              <a:ext uri="{FF2B5EF4-FFF2-40B4-BE49-F238E27FC236}">
                <a16:creationId xmlns:a16="http://schemas.microsoft.com/office/drawing/2014/main" id="{1185F5C8-43B2-4723-91E6-0101652B5A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2235200"/>
            <a:ext cx="6767512" cy="39687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 b="1" baseline="0">
                <a:solidFill>
                  <a:schemeClr val="tx2"/>
                </a:solidFill>
              </a:rPr>
              <a:t>glLightfv(GLenum light, GLenum param, TYPE *value);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084235A5-E3E0-418E-8CFB-5FC56619CB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Light Sources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8AE65135-1415-4AF4-940D-069C959783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Distant light</a:t>
            </a:r>
          </a:p>
          <a:p>
            <a:pPr lvl="1"/>
            <a:r>
              <a:rPr lang="en-US" altLang="ko-KR">
                <a:ea typeface="굴림" panose="020B0600000101010101" pitchFamily="50" charset="-127"/>
              </a:rPr>
              <a:t>GL_POSITION, GL_DIFFUSE, GL_SPECULAR, GL_AMBIENT</a:t>
            </a:r>
          </a:p>
          <a:p>
            <a:r>
              <a:rPr lang="en-US" altLang="ko-KR">
                <a:ea typeface="굴림" panose="020B0600000101010101" pitchFamily="50" charset="-127"/>
              </a:rPr>
              <a:t>Point light</a:t>
            </a:r>
          </a:p>
          <a:p>
            <a:pPr lvl="1"/>
            <a:r>
              <a:rPr lang="en-US" altLang="ko-KR">
                <a:ea typeface="굴림" panose="020B0600000101010101" pitchFamily="50" charset="-127"/>
              </a:rPr>
              <a:t>GL_CONSTANT_ATTENUATION, GL_LINEAR_ATTENUATION, GL_QUADRATIC_ATTENUATION</a:t>
            </a:r>
          </a:p>
          <a:p>
            <a:r>
              <a:rPr lang="en-US" altLang="ko-KR">
                <a:ea typeface="굴림" panose="020B0600000101010101" pitchFamily="50" charset="-127"/>
              </a:rPr>
              <a:t>Spot light</a:t>
            </a:r>
          </a:p>
          <a:p>
            <a:pPr lvl="1"/>
            <a:r>
              <a:rPr lang="en-US" altLang="ko-KR">
                <a:ea typeface="굴림" panose="020B0600000101010101" pitchFamily="50" charset="-127"/>
              </a:rPr>
              <a:t>GL_SPOT_DIRECTION, GL_SPOT_CUTOFF, GL_SPOT_EXPONENT</a:t>
            </a:r>
          </a:p>
          <a:p>
            <a:pPr lvl="1"/>
            <a:endParaRPr lang="en-US" altLang="ko-KR"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6DB94EC6-44B9-4E76-8462-DA4E9C59F9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Point Light Source (1/2)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8D138C8-37FD-411A-86F1-D4F0C45B59EF}"/>
              </a:ext>
            </a:extLst>
          </p:cNvPr>
          <p:cNvGrpSpPr/>
          <p:nvPr/>
        </p:nvGrpSpPr>
        <p:grpSpPr>
          <a:xfrm>
            <a:off x="136467" y="1356587"/>
            <a:ext cx="4363526" cy="3656589"/>
            <a:chOff x="136466" y="1356587"/>
            <a:chExt cx="5113337" cy="414482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D451FCD2-D06C-401C-BDEC-627B6110C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512" y="1356587"/>
              <a:ext cx="5043354" cy="4144825"/>
            </a:xfrm>
            <a:prstGeom prst="rect">
              <a:avLst/>
            </a:prstGeom>
          </p:spPr>
        </p:pic>
        <p:sp>
          <p:nvSpPr>
            <p:cNvPr id="3" name="Rectangle 4">
              <a:extLst>
                <a:ext uri="{FF2B5EF4-FFF2-40B4-BE49-F238E27FC236}">
                  <a16:creationId xmlns:a16="http://schemas.microsoft.com/office/drawing/2014/main" id="{C4B244D4-3FA1-4A01-B483-891E8E925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466" y="4153942"/>
              <a:ext cx="5113337" cy="431800"/>
            </a:xfrm>
            <a:prstGeom prst="rect">
              <a:avLst/>
            </a:prstGeom>
            <a:noFill/>
            <a:ln w="38100" algn="ctr">
              <a:solidFill>
                <a:srgbClr val="CC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9A3317C-29CB-4154-BE6F-3AE6DF25B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86276"/>
            <a:ext cx="2219361" cy="18710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1EE0445-B59E-4FA4-B148-FA1044DC1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2156764"/>
            <a:ext cx="2105492" cy="15602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5B24393-613C-424C-A59E-52481AB51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493" y="2156764"/>
            <a:ext cx="2462156" cy="15602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00A34A-F96A-432E-9F43-790016F5F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8295" y="3861048"/>
            <a:ext cx="2808706" cy="2405441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05315610-32D0-4350-90C9-DCD58ACA1F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Point Light Source (2/2)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B1C517F-523C-4B46-AF29-0D6A1855B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340768"/>
            <a:ext cx="4450068" cy="44333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7AF16E2-0D0E-4C28-9860-F381BCB2D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264" y="4296238"/>
            <a:ext cx="1965477" cy="1953224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320D33BE-BCC5-4099-B5E1-5AE88D1E4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Control of Light Position (1/4)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67D5678-CAE8-4A00-8F6F-DA6DF11B3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177674"/>
            <a:ext cx="6293924" cy="5275661"/>
          </a:xfrm>
          <a:prstGeom prst="rect">
            <a:avLst/>
          </a:prstGeom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63CDC6A4-E86A-4DEB-9B54-480996EAB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3208" y="3364865"/>
            <a:ext cx="5113337" cy="215900"/>
          </a:xfrm>
          <a:prstGeom prst="rect">
            <a:avLst/>
          </a:prstGeom>
          <a:noFill/>
          <a:ln w="38100" algn="ctr">
            <a:solidFill>
              <a:srgbClr val="CC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C073F29-B359-498E-89E8-C14F93F6D2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4638" y="5193665"/>
            <a:ext cx="5113337" cy="215900"/>
          </a:xfrm>
          <a:prstGeom prst="rect">
            <a:avLst/>
          </a:prstGeom>
          <a:noFill/>
          <a:ln w="38100" algn="ctr">
            <a:solidFill>
              <a:srgbClr val="CC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13867481-447D-460E-B8C0-DA8ABB002D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Control of Light Position (2/4)</a:t>
            </a:r>
            <a:endParaRPr lang="ko-KR" altLang="en-US">
              <a:ea typeface="굴림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CFCED82-E68F-472D-8A2A-19E9EF224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578" y="1484784"/>
            <a:ext cx="4810844" cy="481084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86A22C7-3E05-4B7A-8F80-2EA3CF583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264" y="4175690"/>
            <a:ext cx="2137106" cy="2129061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B34D17ED-F888-4EFA-9F39-3398EF04AD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Control of Light Position (3/4)</a:t>
            </a:r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70661" name="Rectangle 5">
            <a:extLst>
              <a:ext uri="{FF2B5EF4-FFF2-40B4-BE49-F238E27FC236}">
                <a16:creationId xmlns:a16="http://schemas.microsoft.com/office/drawing/2014/main" id="{4A680D7A-2DBC-42B3-AFC3-6A4DA957A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113" y="4149725"/>
            <a:ext cx="3598862" cy="21590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CC7BF70-620F-43FE-8992-4188757E6D28}"/>
              </a:ext>
            </a:extLst>
          </p:cNvPr>
          <p:cNvGrpSpPr/>
          <p:nvPr/>
        </p:nvGrpSpPr>
        <p:grpSpPr>
          <a:xfrm>
            <a:off x="251520" y="1124744"/>
            <a:ext cx="3809693" cy="5214799"/>
            <a:chOff x="251520" y="1124744"/>
            <a:chExt cx="3809693" cy="521479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A8946B2-2431-471E-AA7F-7D69C60EA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1124744"/>
              <a:ext cx="3809693" cy="3403472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DAADE2D-8650-4CC7-94CF-B061E305E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20" y="4528216"/>
              <a:ext cx="2557522" cy="1811327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3DFFCBE-BB30-4DBF-814D-1F6FB40B0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370" y="1140762"/>
            <a:ext cx="3865101" cy="34374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C3882AC-63B8-460D-A9C6-918EE7691A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5370" y="4547618"/>
            <a:ext cx="2413016" cy="176161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4F61BCD-4B64-48FE-AC6E-CD53747E53C4}"/>
              </a:ext>
            </a:extLst>
          </p:cNvPr>
          <p:cNvSpPr/>
          <p:nvPr/>
        </p:nvSpPr>
        <p:spPr bwMode="auto">
          <a:xfrm>
            <a:off x="5148064" y="3284984"/>
            <a:ext cx="2376264" cy="50405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68DED9-BF43-40D0-9A76-38D81D5FBC35}"/>
              </a:ext>
            </a:extLst>
          </p:cNvPr>
          <p:cNvSpPr/>
          <p:nvPr/>
        </p:nvSpPr>
        <p:spPr bwMode="auto">
          <a:xfrm>
            <a:off x="419854" y="2425829"/>
            <a:ext cx="2376264" cy="50405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-2500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22354F-A681-494B-B364-16457D1488BB}"/>
              </a:ext>
            </a:extLst>
          </p:cNvPr>
          <p:cNvSpPr txBox="1"/>
          <p:nvPr/>
        </p:nvSpPr>
        <p:spPr>
          <a:xfrm>
            <a:off x="1862208" y="1211165"/>
            <a:ext cx="1867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조명과</a:t>
            </a:r>
            <a:r>
              <a:rPr lang="en-US" altLang="ko-KR" dirty="0">
                <a:solidFill>
                  <a:srgbClr val="FFC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dirty="0">
                <a:solidFill>
                  <a:srgbClr val="FFC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물체가 함께 회전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5DE187-E77D-485A-A718-A70836254533}"/>
              </a:ext>
            </a:extLst>
          </p:cNvPr>
          <p:cNvSpPr txBox="1"/>
          <p:nvPr/>
        </p:nvSpPr>
        <p:spPr>
          <a:xfrm>
            <a:off x="6855932" y="1165348"/>
            <a:ext cx="1864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조명은 불변</a:t>
            </a:r>
            <a:r>
              <a:rPr lang="en-US" altLang="ko-KR" dirty="0">
                <a:solidFill>
                  <a:srgbClr val="FFC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solidFill>
                  <a:srgbClr val="FFC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물체만 회전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E2629C4F-6641-4496-B7F0-64AD1286BD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Point Light Source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25AC6EF3-9301-42D4-B450-DFBA6B4B22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>
                <a:solidFill>
                  <a:srgbClr val="CC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Omni-directional</a:t>
            </a:r>
            <a:r>
              <a:rPr lang="en-US" altLang="ko-KR" dirty="0">
                <a:solidFill>
                  <a:srgbClr val="000000"/>
                </a:solidFill>
                <a:ea typeface="굴림" pitchFamily="50" charset="-127"/>
              </a:rPr>
              <a:t> point source, ex) bulb</a:t>
            </a:r>
          </a:p>
          <a:p>
            <a:pPr lvl="1" eaLnBrk="1" hangingPunct="1">
              <a:defRPr/>
            </a:pPr>
            <a:r>
              <a:rPr lang="en-US" altLang="ko-KR" dirty="0">
                <a:solidFill>
                  <a:srgbClr val="090909"/>
                </a:solidFill>
                <a:ea typeface="굴림" pitchFamily="50" charset="-127"/>
              </a:rPr>
              <a:t>Intensity (I)</a:t>
            </a:r>
          </a:p>
          <a:p>
            <a:pPr lvl="1" eaLnBrk="1" hangingPunct="1">
              <a:defRPr/>
            </a:pPr>
            <a:r>
              <a:rPr lang="en-US" altLang="ko-KR" dirty="0">
                <a:solidFill>
                  <a:srgbClr val="090909"/>
                </a:solidFill>
                <a:ea typeface="굴림" pitchFamily="50" charset="-127"/>
              </a:rPr>
              <a:t>Position (px, py, pz)</a:t>
            </a:r>
            <a:endParaRPr lang="en-US" altLang="ko-KR" dirty="0">
              <a:ea typeface="굴림" pitchFamily="50" charset="-127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E568765E-557F-49AD-B294-50C026814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088" y="2882900"/>
            <a:ext cx="4292600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571C569E-5584-441D-94DE-86FFFB0F0D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Control of Light Position (4/4)</a:t>
            </a:r>
            <a:endParaRPr lang="ko-KR" altLang="en-US">
              <a:ea typeface="굴림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5941E7B-85C1-4751-9D73-70DBE72B6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18517"/>
            <a:ext cx="3924473" cy="393432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82D29EF-2685-4225-8AC0-9E654C502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501" y="1619792"/>
            <a:ext cx="4004549" cy="4014739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571C569E-5584-441D-94DE-86FFFB0F0D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Control of Light Position (4/4)</a:t>
            </a:r>
            <a:endParaRPr lang="ko-KR" altLang="en-US">
              <a:ea typeface="굴림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5941E7B-85C1-4751-9D73-70DBE72B6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27" y="1271923"/>
            <a:ext cx="3924473" cy="393432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82D29EF-2685-4225-8AC0-9E654C502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1188342"/>
            <a:ext cx="4004549" cy="401473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3E66FB8-16AA-4A34-B09C-FA77799AC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766" y="980728"/>
            <a:ext cx="2714358" cy="15821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82B6F5F-08FD-4E7E-84F3-875869C641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5738" y="4231395"/>
            <a:ext cx="2553056" cy="194337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C395133-734E-4499-ACB0-188F14BA42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038" y="589003"/>
            <a:ext cx="2619026" cy="19738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8039232-D888-4572-A160-C217218918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600" y="4271283"/>
            <a:ext cx="2553056" cy="184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710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14D0E9E1-3331-4692-8275-727C8D49AD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Specifying All Terms (1/2)</a:t>
            </a:r>
            <a:endParaRPr lang="ko-KR" altLang="en-US">
              <a:ea typeface="굴림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4198490-B1F7-455D-B343-0E91F489A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237570"/>
            <a:ext cx="5469802" cy="5187931"/>
          </a:xfrm>
          <a:prstGeom prst="rect">
            <a:avLst/>
          </a:prstGeom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6C4CDF3E-63D8-43E1-93DE-FB2D05A237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782694"/>
            <a:ext cx="5113337" cy="1590521"/>
          </a:xfrm>
          <a:prstGeom prst="rect">
            <a:avLst/>
          </a:prstGeom>
          <a:noFill/>
          <a:ln w="38100" algn="ctr">
            <a:solidFill>
              <a:srgbClr val="CC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66E8DB26-E465-4C5B-B38C-7AA1EF124B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Specifying All Terms (2/2)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9B763CD-8297-4F1E-B0C6-09D062E60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340768"/>
            <a:ext cx="4893908" cy="486916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A2FA67E9-56DA-4473-BFB7-F90F3A676A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Point Light – Attenuation (1/2)</a:t>
            </a:r>
            <a:endParaRPr lang="ko-KR" altLang="en-US">
              <a:ea typeface="굴림" panose="020B0600000101010101" pitchFamily="50" charset="-127"/>
            </a:endParaRPr>
          </a:p>
        </p:txBody>
      </p:sp>
      <p:graphicFrame>
        <p:nvGraphicFramePr>
          <p:cNvPr id="57347" name="Object 3">
            <a:extLst>
              <a:ext uri="{FF2B5EF4-FFF2-40B4-BE49-F238E27FC236}">
                <a16:creationId xmlns:a16="http://schemas.microsoft.com/office/drawing/2014/main" id="{55A73A5F-782F-4F0F-A223-C9F70B07B9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6313" y="1347788"/>
          <a:ext cx="7191375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" name="Image" r:id="rId3" imgW="9587302" imgH="6806349" progId="Photoshop.Image.6">
                  <p:embed/>
                </p:oleObj>
              </mc:Choice>
              <mc:Fallback>
                <p:oleObj name="Image" r:id="rId3" imgW="9587302" imgH="6806349" progId="Photoshop.Image.6">
                  <p:embed/>
                  <p:pic>
                    <p:nvPicPr>
                      <p:cNvPr id="57347" name="Object 3">
                        <a:extLst>
                          <a:ext uri="{FF2B5EF4-FFF2-40B4-BE49-F238E27FC236}">
                            <a16:creationId xmlns:a16="http://schemas.microsoft.com/office/drawing/2014/main" id="{55A73A5F-782F-4F0F-A223-C9F70B07B9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6313" y="1347788"/>
                        <a:ext cx="7191375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algn="ctr">
                            <a:solidFill>
                              <a:schemeClr val="tx1"/>
                            </a:solidFill>
                            <a:prstDash val="dash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56" name="Rectangle 4">
            <a:extLst>
              <a:ext uri="{FF2B5EF4-FFF2-40B4-BE49-F238E27FC236}">
                <a16:creationId xmlns:a16="http://schemas.microsoft.com/office/drawing/2014/main" id="{779838FB-6172-4702-A298-EDE8F3242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113" y="4868863"/>
            <a:ext cx="5113337" cy="576262"/>
          </a:xfrm>
          <a:prstGeom prst="rect">
            <a:avLst/>
          </a:prstGeom>
          <a:noFill/>
          <a:ln w="38100" algn="ctr">
            <a:solidFill>
              <a:srgbClr val="CC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A6ECD125-30FB-4AE8-BE94-7ACF88A894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Point Light – Attenuation (2/2)</a:t>
            </a:r>
            <a:endParaRPr lang="ko-KR" altLang="en-US">
              <a:ea typeface="굴림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CFB032D-F768-4F0A-BDA8-F49BB7158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1183885"/>
            <a:ext cx="5112568" cy="509972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2CBD05A-8465-4A3B-8CAE-9EC53FC89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060" y="4149080"/>
            <a:ext cx="2360818" cy="234888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80D0B3B-5986-46E2-99E8-F9E6F1D6A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1667945"/>
            <a:ext cx="3331840" cy="4629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986ED2D-4021-4B70-8482-23E2663F34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2714357"/>
            <a:ext cx="3173574" cy="20387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4B27B34-82FF-4062-84C8-88DEF237D3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061" y="1685164"/>
            <a:ext cx="3544286" cy="445731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3B5C7B26-7EA4-46DE-AF32-A403982CA1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Spot Light (1/4)</a:t>
            </a:r>
          </a:p>
        </p:txBody>
      </p:sp>
      <p:pic>
        <p:nvPicPr>
          <p:cNvPr id="59397" name="그림 1">
            <a:extLst>
              <a:ext uri="{FF2B5EF4-FFF2-40B4-BE49-F238E27FC236}">
                <a16:creationId xmlns:a16="http://schemas.microsoft.com/office/drawing/2014/main" id="{4C6950E7-0CA9-4D50-91FE-4BEBC9581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0"/>
            <a:ext cx="1916113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7B0B3DB-D8CE-424F-821F-22D9B68719BC}"/>
              </a:ext>
            </a:extLst>
          </p:cNvPr>
          <p:cNvGrpSpPr/>
          <p:nvPr/>
        </p:nvGrpSpPr>
        <p:grpSpPr>
          <a:xfrm>
            <a:off x="2195736" y="1916832"/>
            <a:ext cx="4282088" cy="3755164"/>
            <a:chOff x="3347864" y="2355497"/>
            <a:chExt cx="4282088" cy="37551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EBA58AF-551A-41B7-A938-9F9D1DE2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7864" y="2355497"/>
              <a:ext cx="4282088" cy="3755164"/>
            </a:xfrm>
            <a:prstGeom prst="rect">
              <a:avLst/>
            </a:prstGeom>
          </p:spPr>
        </p:pic>
        <p:sp>
          <p:nvSpPr>
            <p:cNvPr id="3" name="Rectangle 4">
              <a:extLst>
                <a:ext uri="{FF2B5EF4-FFF2-40B4-BE49-F238E27FC236}">
                  <a16:creationId xmlns:a16="http://schemas.microsoft.com/office/drawing/2014/main" id="{5EFF41C5-8D12-4D79-829D-2AE833507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9872" y="4700588"/>
              <a:ext cx="4123928" cy="719137"/>
            </a:xfrm>
            <a:prstGeom prst="rect">
              <a:avLst/>
            </a:prstGeom>
            <a:noFill/>
            <a:ln w="38100" algn="ctr">
              <a:solidFill>
                <a:srgbClr val="CC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3DFAA2E9-53F2-4825-AE7F-CDFA057708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Spot Light (2/4)</a:t>
            </a:r>
            <a:endParaRPr lang="ko-KR" altLang="en-US">
              <a:ea typeface="굴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F4051B-C8C8-470E-9C0B-2508CE693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624" y="1340768"/>
            <a:ext cx="4007983" cy="261003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14B6BD4-6236-4F38-B906-A503D3FD6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624" y="3645024"/>
            <a:ext cx="4412752" cy="28936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CC51203-CB0E-4F41-BE43-3EA17BF1D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272" y="4930612"/>
            <a:ext cx="1765281" cy="1096367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D0F6F4C2-6979-4E4F-AE2A-90E20BC9E4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Spot Light (3/4)</a:t>
            </a:r>
            <a:endParaRPr lang="ko-KR" altLang="en-US">
              <a:ea typeface="굴림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EA76E0F-0DD5-406D-888B-7B6946A16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700" y="1268760"/>
            <a:ext cx="5400600" cy="4954128"/>
          </a:xfrm>
          <a:prstGeom prst="rect">
            <a:avLst/>
          </a:prstGeom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46AB61A4-C7C2-41B3-BB0B-BD4E1A3B2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6113" y="4952365"/>
            <a:ext cx="5113337" cy="215900"/>
          </a:xfrm>
          <a:prstGeom prst="rect">
            <a:avLst/>
          </a:prstGeom>
          <a:noFill/>
          <a:ln w="38100" algn="ctr">
            <a:solidFill>
              <a:srgbClr val="CC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754FF743-13FC-42C4-ADF1-661BCC02F9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Spot Light (4/4)</a:t>
            </a:r>
            <a:endParaRPr lang="ko-KR" altLang="en-US">
              <a:ea typeface="굴림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D019EE3-5CF6-455E-A75B-5095A2E31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2132856"/>
            <a:ext cx="4915586" cy="352474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A7E6BF8-EFC5-4FFA-83AD-8489C2A65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240" y="4725144"/>
            <a:ext cx="2254982" cy="14786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4E759E8B-D8D1-42DF-BD96-64C536AC36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Directional Light Source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C8C355E4-229C-4F76-A886-52A69538A2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>
                <a:solidFill>
                  <a:srgbClr val="000000"/>
                </a:solidFill>
                <a:ea typeface="굴림" pitchFamily="50" charset="-127"/>
              </a:rPr>
              <a:t>Point light source </a:t>
            </a:r>
            <a:r>
              <a:rPr lang="en-US" altLang="ko-KR" dirty="0">
                <a:solidFill>
                  <a:srgbClr val="CC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at infinity</a:t>
            </a:r>
            <a:r>
              <a:rPr lang="en-US" altLang="ko-KR" dirty="0">
                <a:solidFill>
                  <a:srgbClr val="000000"/>
                </a:solidFill>
                <a:ea typeface="굴림" pitchFamily="50" charset="-127"/>
              </a:rPr>
              <a:t>, ex) sun</a:t>
            </a:r>
          </a:p>
          <a:p>
            <a:pPr lvl="1" eaLnBrk="1" hangingPunct="1">
              <a:defRPr/>
            </a:pPr>
            <a:r>
              <a:rPr lang="en-US" altLang="ko-KR" dirty="0">
                <a:solidFill>
                  <a:srgbClr val="090909"/>
                </a:solidFill>
                <a:ea typeface="굴림" pitchFamily="50" charset="-127"/>
              </a:rPr>
              <a:t>Intensity (I)</a:t>
            </a:r>
          </a:p>
          <a:p>
            <a:pPr lvl="1" eaLnBrk="1" hangingPunct="1">
              <a:defRPr/>
            </a:pPr>
            <a:r>
              <a:rPr lang="en-US" altLang="ko-KR" dirty="0">
                <a:solidFill>
                  <a:srgbClr val="090909"/>
                </a:solidFill>
                <a:ea typeface="굴림" pitchFamily="50" charset="-127"/>
              </a:rPr>
              <a:t>Direction (dx,dy,dz)</a:t>
            </a:r>
            <a:endParaRPr lang="en-US" altLang="ko-KR" dirty="0">
              <a:ea typeface="굴림" pitchFamily="50" charset="-127"/>
            </a:endParaRPr>
          </a:p>
        </p:txBody>
      </p:sp>
      <p:graphicFrame>
        <p:nvGraphicFramePr>
          <p:cNvPr id="9220" name="Object 4">
            <a:extLst>
              <a:ext uri="{FF2B5EF4-FFF2-40B4-BE49-F238E27FC236}">
                <a16:creationId xmlns:a16="http://schemas.microsoft.com/office/drawing/2014/main" id="{C00EA27E-9E30-42F2-971D-F83C8CD1AE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24075" y="3265488"/>
          <a:ext cx="3632200" cy="257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Image" r:id="rId3" imgW="2847619" imgH="2019048" progId="Photoshop.Image.5">
                  <p:embed/>
                </p:oleObj>
              </mc:Choice>
              <mc:Fallback>
                <p:oleObj name="Image" r:id="rId3" imgW="2847619" imgH="2019048" progId="Photoshop.Image.5">
                  <p:embed/>
                  <p:pic>
                    <p:nvPicPr>
                      <p:cNvPr id="9220" name="Object 4">
                        <a:extLst>
                          <a:ext uri="{FF2B5EF4-FFF2-40B4-BE49-F238E27FC236}">
                            <a16:creationId xmlns:a16="http://schemas.microsoft.com/office/drawing/2014/main" id="{C00EA27E-9E30-42F2-971D-F83C8CD1AEB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3265488"/>
                        <a:ext cx="3632200" cy="2574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93A3ED6B-63F7-4118-81E2-9BE0FA1AC1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Multiple Lights (1/2)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4DF566F-F8C9-44BB-A436-FCF0FA612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331" y="1196752"/>
            <a:ext cx="5113337" cy="5214979"/>
          </a:xfrm>
          <a:prstGeom prst="rect">
            <a:avLst/>
          </a:prstGeom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FCBD8A47-6E6A-4933-9C8C-E8FEAE66E9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8988" y="3533775"/>
            <a:ext cx="5113337" cy="1983457"/>
          </a:xfrm>
          <a:prstGeom prst="rect">
            <a:avLst/>
          </a:prstGeom>
          <a:noFill/>
          <a:ln w="38100" algn="ctr">
            <a:solidFill>
              <a:srgbClr val="CC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46BC1DF5-BC67-45E9-8E24-45BD03CF3D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Multiple Lights (2/2)</a:t>
            </a:r>
            <a:endParaRPr lang="ko-KR" altLang="en-US">
              <a:ea typeface="굴림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2CD6FA-2302-4FA4-B9E9-AE273BBF7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844824"/>
            <a:ext cx="4895844" cy="33843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3EB5FF5-A284-47B1-A628-1C082826E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240" y="4731937"/>
            <a:ext cx="2323298" cy="1665931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5E642B58-0F98-498D-B1EE-25EC682D76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Specifying a Material (1/5)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DA11FDE9-89C0-4BD7-A1AB-5B4BF5074A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Reflectivity properties of a material</a:t>
            </a:r>
          </a:p>
          <a:p>
            <a:pPr lvl="1"/>
            <a:endParaRPr lang="en-US" altLang="ko-KR">
              <a:ea typeface="굴림" panose="020B0600000101010101" pitchFamily="50" charset="-127"/>
            </a:endParaRPr>
          </a:p>
          <a:p>
            <a:pPr lvl="1"/>
            <a:endParaRPr lang="en-US" altLang="ko-KR">
              <a:ea typeface="굴림" panose="020B0600000101010101" pitchFamily="50" charset="-127"/>
            </a:endParaRPr>
          </a:p>
          <a:p>
            <a:pPr lvl="1"/>
            <a:endParaRPr lang="en-US" altLang="ko-KR">
              <a:ea typeface="굴림" panose="020B0600000101010101" pitchFamily="50" charset="-127"/>
            </a:endParaRPr>
          </a:p>
          <a:p>
            <a:pPr lvl="1"/>
            <a:r>
              <a:rPr lang="en-US" altLang="ko-KR">
                <a:ea typeface="굴림" panose="020B0600000101010101" pitchFamily="50" charset="-127"/>
              </a:rPr>
              <a:t>face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>
                <a:ea typeface="굴림" panose="020B0600000101010101" pitchFamily="50" charset="-127"/>
              </a:rPr>
              <a:t>	GL_FRONT, GL_BACK, GL_FRONT_AND_BACK</a:t>
            </a:r>
          </a:p>
          <a:p>
            <a:pPr lvl="1"/>
            <a:r>
              <a:rPr lang="en-US" altLang="ko-KR">
                <a:ea typeface="굴림" panose="020B0600000101010101" pitchFamily="50" charset="-127"/>
              </a:rPr>
              <a:t>name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>
                <a:ea typeface="굴림" panose="020B0600000101010101" pitchFamily="50" charset="-127"/>
              </a:rPr>
              <a:t>	GL_DIFFUSE, GL_SPECLAR, GL_AMBIENT, GL_AMBIENT_AND_DIFFUSE, GL_EMISSION, GL_SHININESS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ko-KR">
              <a:ea typeface="굴림" panose="020B0600000101010101" pitchFamily="50" charset="-127"/>
            </a:endParaRPr>
          </a:p>
        </p:txBody>
      </p:sp>
      <p:sp>
        <p:nvSpPr>
          <p:cNvPr id="65540" name="Text Box 4">
            <a:extLst>
              <a:ext uri="{FF2B5EF4-FFF2-40B4-BE49-F238E27FC236}">
                <a16:creationId xmlns:a16="http://schemas.microsoft.com/office/drawing/2014/main" id="{331EA3F8-FDC6-4389-88DA-4A61C9425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375" y="2235200"/>
            <a:ext cx="6880225" cy="39687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 b="1" baseline="0">
                <a:solidFill>
                  <a:schemeClr val="tx2"/>
                </a:solidFill>
              </a:rPr>
              <a:t>glMaterialfv(GLenum face, GLenum name, TYPE value);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26BB58D5-746F-4D00-A970-B8F1A560D2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Specifying a Material (2/5)</a:t>
            </a:r>
            <a:endParaRPr lang="ko-KR" altLang="en-US">
              <a:ea typeface="굴림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8BDEDD5-2EE6-41EF-B3F9-8CA22C5C7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30" y="1205204"/>
            <a:ext cx="4400539" cy="5367046"/>
          </a:xfrm>
          <a:prstGeom prst="rect">
            <a:avLst/>
          </a:prstGeom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78560AA2-8F81-4E6F-B3CF-488500A74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8978" y="4442778"/>
            <a:ext cx="5113337" cy="1512887"/>
          </a:xfrm>
          <a:prstGeom prst="rect">
            <a:avLst/>
          </a:prstGeom>
          <a:noFill/>
          <a:ln w="38100" algn="ctr">
            <a:solidFill>
              <a:srgbClr val="CC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C7CDC779-4AAB-49EB-9410-708CFDD13A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Specifying a Material (3/5)</a:t>
            </a:r>
            <a:endParaRPr lang="ko-KR" altLang="en-US">
              <a:ea typeface="굴림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855E9FD-D304-45AA-BAE8-A8671D920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812" y="1766655"/>
            <a:ext cx="5382376" cy="332468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A11D464-3F95-4871-9D8A-A94A0B5E9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662" y="4941168"/>
            <a:ext cx="2083338" cy="144016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EE2CF633-75B2-45B3-AF44-3DDC5DD1F6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Specifying a Material (4/5)</a:t>
            </a:r>
            <a:endParaRPr lang="ko-KR" altLang="en-US">
              <a:ea typeface="굴림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60FD91F-CF8A-4252-B87F-A47EA8E82301}"/>
              </a:ext>
            </a:extLst>
          </p:cNvPr>
          <p:cNvGrpSpPr/>
          <p:nvPr/>
        </p:nvGrpSpPr>
        <p:grpSpPr>
          <a:xfrm>
            <a:off x="1990408" y="1174528"/>
            <a:ext cx="5010467" cy="5397722"/>
            <a:chOff x="1990408" y="1174528"/>
            <a:chExt cx="5010467" cy="539772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2FBABBA-0A2D-4D41-BE65-4307794FE82D}"/>
                </a:ext>
              </a:extLst>
            </p:cNvPr>
            <p:cNvGrpSpPr/>
            <p:nvPr/>
          </p:nvGrpSpPr>
          <p:grpSpPr>
            <a:xfrm>
              <a:off x="2195736" y="1174528"/>
              <a:ext cx="4540824" cy="5397722"/>
              <a:chOff x="2195736" y="1174528"/>
              <a:chExt cx="4540824" cy="5397722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A8B09EFB-FC4F-45CA-9803-7AFA537B03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95736" y="1174528"/>
                <a:ext cx="4540824" cy="5397722"/>
              </a:xfrm>
              <a:prstGeom prst="rect">
                <a:avLst/>
              </a:prstGeom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57E8167F-B5AE-47B1-A5E6-6994F9241C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42819" y="2520243"/>
                <a:ext cx="3745923" cy="812369"/>
              </a:xfrm>
              <a:prstGeom prst="rect">
                <a:avLst/>
              </a:prstGeom>
            </p:spPr>
          </p:pic>
        </p:grpSp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7B7A3C0A-4212-4E6C-A98E-52C2B400E5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0408" y="4741545"/>
              <a:ext cx="5010467" cy="173355"/>
            </a:xfrm>
            <a:prstGeom prst="rect">
              <a:avLst/>
            </a:prstGeom>
            <a:noFill/>
            <a:ln w="38100" algn="ctr">
              <a:solidFill>
                <a:srgbClr val="CC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0225AF06-89EB-4AF9-80F5-B4C452A67D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Specifying a Material (5/5)</a:t>
            </a:r>
            <a:endParaRPr lang="ko-KR" altLang="en-US">
              <a:ea typeface="굴림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D427BCA-A97A-4FD6-A59A-53CBE0406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1628800"/>
            <a:ext cx="5553850" cy="42582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46AA9EE-0210-43CC-BF42-E8368C671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288" y="5157192"/>
            <a:ext cx="1827092" cy="1128593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991D36F6-0DFE-4BFD-A04B-06FC1297C7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White Shiny Material (1/2)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A6781D8-03F9-4CE0-B078-E4ED1130E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164764"/>
            <a:ext cx="4399595" cy="5373216"/>
          </a:xfrm>
          <a:prstGeom prst="rect">
            <a:avLst/>
          </a:prstGeom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2E07B26F-D3AF-479D-9A9E-A45785B4E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6088" y="4411345"/>
            <a:ext cx="5113337" cy="1511300"/>
          </a:xfrm>
          <a:prstGeom prst="rect">
            <a:avLst/>
          </a:prstGeom>
          <a:noFill/>
          <a:ln w="38100" algn="ctr">
            <a:solidFill>
              <a:srgbClr val="CC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2EA866D3-01AB-42F2-BE76-CCDF77C675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White Shiny Material (2/2)</a:t>
            </a:r>
            <a:endParaRPr lang="ko-KR" altLang="en-US">
              <a:ea typeface="굴림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B6A24E-FCD7-4627-9DFB-B0C24E61A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733" y="1409418"/>
            <a:ext cx="5620534" cy="403916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11676C4-BA62-4565-91A1-E245A08BD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494" y="4581128"/>
            <a:ext cx="2457506" cy="1884228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1036058F-057A-4F83-8AA3-BBBDB5EAFE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Brass Material (1/2)</a:t>
            </a:r>
            <a:endParaRPr lang="ko-KR" altLang="en-US">
              <a:ea typeface="굴림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8DAE31-F09A-49E0-A685-A86379A01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1124744"/>
            <a:ext cx="4675143" cy="5407034"/>
          </a:xfrm>
          <a:prstGeom prst="rect">
            <a:avLst/>
          </a:prstGeom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32059CDA-C489-48F0-A1D4-E8C4B4778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253" y="2853055"/>
            <a:ext cx="5113337" cy="217488"/>
          </a:xfrm>
          <a:prstGeom prst="rect">
            <a:avLst/>
          </a:prstGeom>
          <a:noFill/>
          <a:ln w="38100" algn="ctr">
            <a:solidFill>
              <a:srgbClr val="CC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F213824-F7B6-4CF4-AA9A-B66AFBA04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5784" y="4437112"/>
            <a:ext cx="5113337" cy="1438275"/>
          </a:xfrm>
          <a:prstGeom prst="rect">
            <a:avLst/>
          </a:prstGeom>
          <a:noFill/>
          <a:ln w="38100" algn="ctr">
            <a:solidFill>
              <a:srgbClr val="CC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749CC02-5406-4B52-8F0C-346E45D66F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Spot Light Source </a:t>
            </a:r>
          </a:p>
        </p:txBody>
      </p:sp>
      <p:graphicFrame>
        <p:nvGraphicFramePr>
          <p:cNvPr id="10243" name="Object 3">
            <a:extLst>
              <a:ext uri="{FF2B5EF4-FFF2-40B4-BE49-F238E27FC236}">
                <a16:creationId xmlns:a16="http://schemas.microsoft.com/office/drawing/2014/main" id="{F4E03B22-45DA-455E-9A58-3BF06F9C67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62125" y="3106738"/>
          <a:ext cx="5257800" cy="3417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Image" r:id="rId3" imgW="4980952" imgH="3238095" progId="Photoshop.Image.5">
                  <p:embed/>
                </p:oleObj>
              </mc:Choice>
              <mc:Fallback>
                <p:oleObj name="Image" r:id="rId3" imgW="4980952" imgH="3238095" progId="Photoshop.Image.5">
                  <p:embed/>
                  <p:pic>
                    <p:nvPicPr>
                      <p:cNvPr id="10243" name="Object 3">
                        <a:extLst>
                          <a:ext uri="{FF2B5EF4-FFF2-40B4-BE49-F238E27FC236}">
                            <a16:creationId xmlns:a16="http://schemas.microsoft.com/office/drawing/2014/main" id="{F4E03B22-45DA-455E-9A58-3BF06F9C67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2125" y="3106738"/>
                        <a:ext cx="5257800" cy="3417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2" name="Rectangle 4">
            <a:extLst>
              <a:ext uri="{FF2B5EF4-FFF2-40B4-BE49-F238E27FC236}">
                <a16:creationId xmlns:a16="http://schemas.microsoft.com/office/drawing/2014/main" id="{E8587637-01EF-47EA-81D9-335C1303D5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>
                <a:solidFill>
                  <a:srgbClr val="000000"/>
                </a:solidFill>
                <a:ea typeface="굴림" pitchFamily="50" charset="-127"/>
              </a:rPr>
              <a:t>Point light source </a:t>
            </a:r>
            <a:r>
              <a:rPr lang="en-US" altLang="ko-KR" dirty="0">
                <a:solidFill>
                  <a:srgbClr val="CC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with direction</a:t>
            </a:r>
            <a:r>
              <a:rPr lang="en-US" altLang="ko-KR" dirty="0">
                <a:solidFill>
                  <a:srgbClr val="000000"/>
                </a:solidFill>
                <a:ea typeface="굴림" pitchFamily="50" charset="-127"/>
              </a:rPr>
              <a:t>, ex) Luxo</a:t>
            </a:r>
          </a:p>
          <a:p>
            <a:pPr lvl="1" eaLnBrk="1" hangingPunct="1">
              <a:defRPr/>
            </a:pPr>
            <a:r>
              <a:rPr lang="en-US" altLang="ko-KR" dirty="0">
                <a:solidFill>
                  <a:srgbClr val="090909"/>
                </a:solidFill>
                <a:ea typeface="굴림" pitchFamily="50" charset="-127"/>
              </a:rPr>
              <a:t> Intensity (I)</a:t>
            </a:r>
          </a:p>
          <a:p>
            <a:pPr lvl="1" eaLnBrk="1" hangingPunct="1">
              <a:defRPr/>
            </a:pPr>
            <a:r>
              <a:rPr lang="en-US" altLang="ko-KR" dirty="0">
                <a:solidFill>
                  <a:srgbClr val="090909"/>
                </a:solidFill>
                <a:ea typeface="굴림" pitchFamily="50" charset="-127"/>
              </a:rPr>
              <a:t> Position (px, py, pz)</a:t>
            </a:r>
          </a:p>
          <a:p>
            <a:pPr lvl="1" eaLnBrk="1" hangingPunct="1">
              <a:defRPr/>
            </a:pPr>
            <a:r>
              <a:rPr lang="en-US" altLang="ko-KR" dirty="0">
                <a:solidFill>
                  <a:srgbClr val="090909"/>
                </a:solidFill>
                <a:ea typeface="굴림" pitchFamily="50" charset="-127"/>
              </a:rPr>
              <a:t> Direction (dx, dy, dz)</a:t>
            </a:r>
            <a:endParaRPr lang="en-US" altLang="ko-KR" dirty="0">
              <a:ea typeface="굴림" pitchFamily="50" charset="-127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10D9E462-2C84-4673-B103-AD208D76A7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Brass Material (2/2)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0988FF-B96C-4EEF-BF0F-DDDF4279D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127" y="1657102"/>
            <a:ext cx="5515745" cy="354379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E924C86-0AC0-46AC-84D1-A7531437D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33" y="4566056"/>
            <a:ext cx="2483768" cy="1784946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95E25995-1CC8-4F3D-9272-92F03F5A77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Red Plastic Material (1/2)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608B07A-49F9-4098-9CCA-82526A6F8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1196752"/>
            <a:ext cx="4291670" cy="5375498"/>
          </a:xfrm>
          <a:prstGeom prst="rect">
            <a:avLst/>
          </a:prstGeom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5BEF3F63-3767-4464-AE09-F95316712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1803" y="4427220"/>
            <a:ext cx="5113337" cy="1438275"/>
          </a:xfrm>
          <a:prstGeom prst="rect">
            <a:avLst/>
          </a:prstGeom>
          <a:noFill/>
          <a:ln w="38100" algn="ctr">
            <a:solidFill>
              <a:srgbClr val="CC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633323C7-012E-4020-88B4-E16C3738B0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Red Plastic Material (2/2)</a:t>
            </a:r>
            <a:endParaRPr lang="ko-KR" altLang="en-US">
              <a:ea typeface="굴림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B6C0338-6D26-4CE8-BFA8-781327D0C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12" y="1714260"/>
            <a:ext cx="5563376" cy="34294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C885AAD-1F8F-4C7D-A2BA-175917AEE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208" y="5143739"/>
            <a:ext cx="2037792" cy="130925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7FB27FB-53C4-4735-B4A2-2B82EB1533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Multiple Objects (1/2)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B3F4B7B-4FAC-42D0-97DF-82685977F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124744"/>
            <a:ext cx="4674322" cy="5517232"/>
          </a:xfrm>
          <a:prstGeom prst="rect">
            <a:avLst/>
          </a:prstGeom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99D65464-9DDC-4D30-AB89-479821C05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7508" y="3029903"/>
            <a:ext cx="5113337" cy="3168650"/>
          </a:xfrm>
          <a:prstGeom prst="rect">
            <a:avLst/>
          </a:prstGeom>
          <a:noFill/>
          <a:ln w="38100" algn="ctr">
            <a:solidFill>
              <a:srgbClr val="CC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87F1AE74-BEEF-4243-AEC5-F4D2DE362E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Multiple Objects (2/2)</a:t>
            </a:r>
            <a:endParaRPr lang="ko-KR" altLang="en-US">
              <a:ea typeface="굴림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C8BF89E-E243-4CC1-9338-D38D6938F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284" y="2333472"/>
            <a:ext cx="7573432" cy="2191056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4C258DD6-EDE6-4110-9423-E9F0CD87D5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Wireframe</a:t>
            </a:r>
          </a:p>
        </p:txBody>
      </p:sp>
      <p:pic>
        <p:nvPicPr>
          <p:cNvPr id="78851" name="Picture 3" descr="1">
            <a:extLst>
              <a:ext uri="{FF2B5EF4-FFF2-40B4-BE49-F238E27FC236}">
                <a16:creationId xmlns:a16="http://schemas.microsoft.com/office/drawing/2014/main" id="{C87FEBE6-6D31-4EFD-9625-2B59C070320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3875" y="1298575"/>
            <a:ext cx="7648575" cy="5233988"/>
          </a:xfrm>
          <a:noFill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C593FD45-0DDD-4B77-BD7C-64493DB5C1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>
                <a:ea typeface="굴림" panose="020B0600000101010101" pitchFamily="50" charset="-127"/>
              </a:rPr>
              <a:t>Ambient Illumination Only</a:t>
            </a:r>
          </a:p>
        </p:txBody>
      </p:sp>
      <p:pic>
        <p:nvPicPr>
          <p:cNvPr id="79875" name="Picture 3" descr="2">
            <a:extLst>
              <a:ext uri="{FF2B5EF4-FFF2-40B4-BE49-F238E27FC236}">
                <a16:creationId xmlns:a16="http://schemas.microsoft.com/office/drawing/2014/main" id="{F71E6F89-404D-44DA-867A-B113A6F6688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9750" y="1322388"/>
            <a:ext cx="7416800" cy="5210175"/>
          </a:xfrm>
          <a:noFill/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88E2A976-64DF-46E1-80CE-C71734AE7E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>
                <a:ea typeface="굴림" panose="020B0600000101010101" pitchFamily="50" charset="-127"/>
              </a:rPr>
              <a:t>Flat Shaded Polygons</a:t>
            </a:r>
            <a:br>
              <a:rPr lang="en-US" altLang="ko-KR" sz="2800">
                <a:ea typeface="굴림" panose="020B0600000101010101" pitchFamily="50" charset="-127"/>
              </a:rPr>
            </a:br>
            <a:r>
              <a:rPr lang="en-US" altLang="ko-KR" sz="2800">
                <a:ea typeface="굴림" panose="020B0600000101010101" pitchFamily="50" charset="-127"/>
              </a:rPr>
              <a:t>with Diffuse Reflection</a:t>
            </a:r>
          </a:p>
        </p:txBody>
      </p:sp>
      <p:pic>
        <p:nvPicPr>
          <p:cNvPr id="80899" name="Picture 3" descr="3">
            <a:extLst>
              <a:ext uri="{FF2B5EF4-FFF2-40B4-BE49-F238E27FC236}">
                <a16:creationId xmlns:a16="http://schemas.microsoft.com/office/drawing/2014/main" id="{F07C4FD8-9CCF-4C88-AE7C-F266F30E76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9750" y="1311275"/>
            <a:ext cx="7561263" cy="5207000"/>
          </a:xfrm>
          <a:noFill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90A92E2D-4E8B-403C-A6D2-093D5F1F82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>
                <a:ea typeface="굴림" panose="020B0600000101010101" pitchFamily="50" charset="-127"/>
              </a:rPr>
              <a:t>Gouraud Shaded Polygons</a:t>
            </a:r>
            <a:br>
              <a:rPr lang="en-US" altLang="ko-KR" sz="2800">
                <a:ea typeface="굴림" panose="020B0600000101010101" pitchFamily="50" charset="-127"/>
              </a:rPr>
            </a:br>
            <a:r>
              <a:rPr lang="en-US" altLang="ko-KR" sz="2800">
                <a:ea typeface="굴림" panose="020B0600000101010101" pitchFamily="50" charset="-127"/>
              </a:rPr>
              <a:t>with Diffuse Reflection</a:t>
            </a:r>
          </a:p>
        </p:txBody>
      </p:sp>
      <p:pic>
        <p:nvPicPr>
          <p:cNvPr id="81923" name="Picture 3" descr="4">
            <a:extLst>
              <a:ext uri="{FF2B5EF4-FFF2-40B4-BE49-F238E27FC236}">
                <a16:creationId xmlns:a16="http://schemas.microsoft.com/office/drawing/2014/main" id="{61702AD8-E227-4D28-BF75-D1E7E6814C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9750" y="1308100"/>
            <a:ext cx="7416800" cy="5216525"/>
          </a:xfrm>
          <a:noFill/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6B505E88-50D1-4F0F-AABB-6C2BF36936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>
                <a:ea typeface="굴림" panose="020B0600000101010101" pitchFamily="50" charset="-127"/>
              </a:rPr>
              <a:t>Gouraud Shaded Polygons</a:t>
            </a:r>
            <a:br>
              <a:rPr lang="en-US" altLang="ko-KR" sz="2800">
                <a:ea typeface="굴림" panose="020B0600000101010101" pitchFamily="50" charset="-127"/>
              </a:rPr>
            </a:br>
            <a:r>
              <a:rPr lang="en-US" altLang="ko-KR" sz="2800">
                <a:ea typeface="굴림" panose="020B0600000101010101" pitchFamily="50" charset="-127"/>
              </a:rPr>
              <a:t>with Specular Reflection</a:t>
            </a:r>
          </a:p>
        </p:txBody>
      </p:sp>
      <p:pic>
        <p:nvPicPr>
          <p:cNvPr id="82947" name="Picture 3" descr="5">
            <a:extLst>
              <a:ext uri="{FF2B5EF4-FFF2-40B4-BE49-F238E27FC236}">
                <a16:creationId xmlns:a16="http://schemas.microsoft.com/office/drawing/2014/main" id="{65DF1BB0-772D-4CEA-998F-DD31CAE92A9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9750" y="1314450"/>
            <a:ext cx="7416800" cy="5210175"/>
          </a:xfr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3E6D7375-3762-43FF-8101-826C2C9F43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Reflectance Model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F0867D91-E05F-4071-8DAC-4A6C8AAE81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Simple analytic model</a:t>
            </a:r>
          </a:p>
          <a:p>
            <a:pPr lvl="1" eaLnBrk="1" hangingPunct="1"/>
            <a:r>
              <a:rPr lang="en-US" altLang="ko-KR">
                <a:solidFill>
                  <a:srgbClr val="090909"/>
                </a:solidFill>
                <a:ea typeface="굴림" panose="020B0600000101010101" pitchFamily="50" charset="-127"/>
              </a:rPr>
              <a:t>Emission</a:t>
            </a:r>
          </a:p>
          <a:p>
            <a:pPr lvl="1" eaLnBrk="1" hangingPunct="1"/>
            <a:r>
              <a:rPr lang="en-US" altLang="ko-KR">
                <a:solidFill>
                  <a:srgbClr val="090909"/>
                </a:solidFill>
                <a:ea typeface="굴림" panose="020B0600000101010101" pitchFamily="50" charset="-127"/>
              </a:rPr>
              <a:t>Ambient</a:t>
            </a:r>
            <a:endParaRPr lang="en-US" altLang="ko-KR">
              <a:ea typeface="굴림" panose="020B0600000101010101" pitchFamily="50" charset="-127"/>
            </a:endParaRPr>
          </a:p>
          <a:p>
            <a:pPr lvl="1" eaLnBrk="1" hangingPunct="1"/>
            <a:r>
              <a:rPr lang="en-US" altLang="ko-KR">
                <a:solidFill>
                  <a:srgbClr val="090909"/>
                </a:solidFill>
                <a:ea typeface="굴림" panose="020B0600000101010101" pitchFamily="50" charset="-127"/>
              </a:rPr>
              <a:t>Diffuse reflection</a:t>
            </a:r>
          </a:p>
          <a:p>
            <a:pPr lvl="1" eaLnBrk="1" hangingPunct="1"/>
            <a:r>
              <a:rPr lang="en-US" altLang="ko-KR">
                <a:solidFill>
                  <a:srgbClr val="090909"/>
                </a:solidFill>
                <a:ea typeface="굴림" panose="020B0600000101010101" pitchFamily="50" charset="-127"/>
              </a:rPr>
              <a:t>Specular reflection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B13E0428-3549-449A-9712-37EF8ACBF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825" y="2762250"/>
            <a:ext cx="3762375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B35B2114-DB90-4BDE-9063-F9445D910E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>
                <a:ea typeface="굴림" panose="020B0600000101010101" pitchFamily="50" charset="-127"/>
              </a:rPr>
              <a:t>Phong Shaded Polygons</a:t>
            </a:r>
            <a:br>
              <a:rPr lang="en-US" altLang="ko-KR" sz="2800">
                <a:ea typeface="굴림" panose="020B0600000101010101" pitchFamily="50" charset="-127"/>
              </a:rPr>
            </a:br>
            <a:r>
              <a:rPr lang="en-US" altLang="ko-KR" sz="2800">
                <a:ea typeface="굴림" panose="020B0600000101010101" pitchFamily="50" charset="-127"/>
              </a:rPr>
              <a:t>with Specular Reflection</a:t>
            </a:r>
          </a:p>
        </p:txBody>
      </p:sp>
      <p:pic>
        <p:nvPicPr>
          <p:cNvPr id="83971" name="Picture 3" descr="6">
            <a:extLst>
              <a:ext uri="{FF2B5EF4-FFF2-40B4-BE49-F238E27FC236}">
                <a16:creationId xmlns:a16="http://schemas.microsoft.com/office/drawing/2014/main" id="{38A26C48-F27F-4F90-AEBE-3CC94519ABE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9750" y="1322388"/>
            <a:ext cx="7416800" cy="5202237"/>
          </a:xfr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A8B73811-4F2D-4FFF-B4EC-7C9CAB9C04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Emission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8FD6C3DE-6A9C-4D53-91EE-58CE79E1BB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Light emitting directly from surfaces</a:t>
            </a:r>
          </a:p>
          <a:p>
            <a:pPr lvl="1" eaLnBrk="1" hangingPunct="1"/>
            <a:r>
              <a:rPr lang="en-US" altLang="ko-KR">
                <a:ea typeface="굴림" panose="020B0600000101010101" pitchFamily="50" charset="-127"/>
              </a:rPr>
              <a:t>ex) light source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BB36211D-95FA-40C8-86B8-2E9099012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525" y="2695575"/>
            <a:ext cx="5567363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Text Box 5">
            <a:extLst>
              <a:ext uri="{FF2B5EF4-FFF2-40B4-BE49-F238E27FC236}">
                <a16:creationId xmlns:a16="http://schemas.microsoft.com/office/drawing/2014/main" id="{A22BA208-F753-4DC1-9846-73FF97B2B6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2850" y="2028825"/>
            <a:ext cx="2043113" cy="48577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aseline="0">
                <a:solidFill>
                  <a:srgbClr val="000000"/>
                </a:solidFill>
              </a:rPr>
              <a:t>Emission </a:t>
            </a:r>
            <a:r>
              <a:rPr lang="en-US" altLang="ko-KR" sz="2400" baseline="0">
                <a:solidFill>
                  <a:srgbClr val="000000"/>
                </a:solidFill>
                <a:cs typeface="Arial" panose="020B0604020202020204" pitchFamily="34" charset="0"/>
              </a:rPr>
              <a:t>≠ 0</a:t>
            </a:r>
            <a:endParaRPr lang="en-US" altLang="ko-KR" sz="2400" baseline="0">
              <a:solidFill>
                <a:srgbClr val="000000"/>
              </a:solidFill>
            </a:endParaRPr>
          </a:p>
        </p:txBody>
      </p:sp>
      <p:sp>
        <p:nvSpPr>
          <p:cNvPr id="26630" name="Line 6">
            <a:extLst>
              <a:ext uri="{FF2B5EF4-FFF2-40B4-BE49-F238E27FC236}">
                <a16:creationId xmlns:a16="http://schemas.microsoft.com/office/drawing/2014/main" id="{14A29174-0BBB-4516-AD19-65471865AE5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2514600"/>
            <a:ext cx="609600" cy="7620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631" name="Oval 7">
            <a:extLst>
              <a:ext uri="{FF2B5EF4-FFF2-40B4-BE49-F238E27FC236}">
                <a16:creationId xmlns:a16="http://schemas.microsoft.com/office/drawing/2014/main" id="{D8460A3D-B255-45BD-B465-BBE728AB3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4788" y="3252788"/>
            <a:ext cx="503237" cy="288925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1" hangingPunct="1"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sh_10">
  <a:themeElements>
    <a:clrScheme name="psh_10 4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194293"/>
      </a:accent1>
      <a:accent2>
        <a:srgbClr val="9999CC"/>
      </a:accent2>
      <a:accent3>
        <a:srgbClr val="FFFFFF"/>
      </a:accent3>
      <a:accent4>
        <a:srgbClr val="000000"/>
      </a:accent4>
      <a:accent5>
        <a:srgbClr val="ABB0C8"/>
      </a:accent5>
      <a:accent6>
        <a:srgbClr val="8A8AB9"/>
      </a:accent6>
      <a:hlink>
        <a:srgbClr val="CCCCE6"/>
      </a:hlink>
      <a:folHlink>
        <a:srgbClr val="B2B2B2"/>
      </a:folHlink>
    </a:clrScheme>
    <a:fontScheme name="psh_10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800" b="0" i="0" u="none" strike="noStrike" cap="none" normalizeH="0" baseline="-25000" smtClean="0">
            <a:ln>
              <a:noFill/>
            </a:ln>
            <a:solidFill>
              <a:schemeClr val="tx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ahoma" pitchFamily="34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800" b="0" i="0" u="none" strike="noStrike" cap="none" normalizeH="0" baseline="-25000" smtClean="0">
            <a:ln>
              <a:noFill/>
            </a:ln>
            <a:solidFill>
              <a:schemeClr val="tx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ahoma" pitchFamily="34" charset="0"/>
            <a:ea typeface="굴림" pitchFamily="50" charset="-127"/>
          </a:defRPr>
        </a:defPPr>
      </a:lstStyle>
    </a:lnDef>
  </a:objectDefaults>
  <a:extraClrSchemeLst>
    <a:extraClrScheme>
      <a:clrScheme name="psh_10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h_10 2">
        <a:dk1>
          <a:srgbClr val="000000"/>
        </a:dk1>
        <a:lt1>
          <a:srgbClr val="FFFFFF"/>
        </a:lt1>
        <a:dk2>
          <a:srgbClr val="005250"/>
        </a:dk2>
        <a:lt2>
          <a:srgbClr val="808080"/>
        </a:lt2>
        <a:accent1>
          <a:srgbClr val="008080"/>
        </a:accent1>
        <a:accent2>
          <a:srgbClr val="1CB094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189F86"/>
        </a:accent6>
        <a:hlink>
          <a:srgbClr val="99D1C2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h_10 3">
        <a:dk1>
          <a:srgbClr val="000000"/>
        </a:dk1>
        <a:lt1>
          <a:srgbClr val="F2F3C7"/>
        </a:lt1>
        <a:dk2>
          <a:srgbClr val="333300"/>
        </a:dk2>
        <a:lt2>
          <a:srgbClr val="808080"/>
        </a:lt2>
        <a:accent1>
          <a:srgbClr val="747660"/>
        </a:accent1>
        <a:accent2>
          <a:srgbClr val="A99B69"/>
        </a:accent2>
        <a:accent3>
          <a:srgbClr val="F7F8E0"/>
        </a:accent3>
        <a:accent4>
          <a:srgbClr val="000000"/>
        </a:accent4>
        <a:accent5>
          <a:srgbClr val="BCBDB6"/>
        </a:accent5>
        <a:accent6>
          <a:srgbClr val="998C5E"/>
        </a:accent6>
        <a:hlink>
          <a:srgbClr val="95916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h_10 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194293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ABB0C8"/>
        </a:accent5>
        <a:accent6>
          <a:srgbClr val="8A8AB9"/>
        </a:accent6>
        <a:hlink>
          <a:srgbClr val="CCCCE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h_10 5">
        <a:dk1>
          <a:srgbClr val="000000"/>
        </a:dk1>
        <a:lt1>
          <a:srgbClr val="FFFFFF"/>
        </a:lt1>
        <a:dk2>
          <a:srgbClr val="4C0026"/>
        </a:dk2>
        <a:lt2>
          <a:srgbClr val="808080"/>
        </a:lt2>
        <a:accent1>
          <a:srgbClr val="7C1C45"/>
        </a:accent1>
        <a:accent2>
          <a:srgbClr val="C15D75"/>
        </a:accent2>
        <a:accent3>
          <a:srgbClr val="FFFFFF"/>
        </a:accent3>
        <a:accent4>
          <a:srgbClr val="000000"/>
        </a:accent4>
        <a:accent5>
          <a:srgbClr val="BFABB0"/>
        </a:accent5>
        <a:accent6>
          <a:srgbClr val="AF5369"/>
        </a:accent6>
        <a:hlink>
          <a:srgbClr val="C29D8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07objects3d</Template>
  <TotalTime>1220</TotalTime>
  <Words>1208</Words>
  <Application>Microsoft Office PowerPoint</Application>
  <PresentationFormat>화면 슬라이드 쇼(4:3)</PresentationFormat>
  <Paragraphs>279</Paragraphs>
  <Slides>80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3</vt:i4>
      </vt:variant>
      <vt:variant>
        <vt:lpstr>슬라이드 제목</vt:lpstr>
      </vt:variant>
      <vt:variant>
        <vt:i4>80</vt:i4>
      </vt:variant>
    </vt:vector>
  </HeadingPairs>
  <TitlesOfParts>
    <vt:vector size="93" baseType="lpstr">
      <vt:lpstr>굴림</vt:lpstr>
      <vt:lpstr>함초롬돋움</vt:lpstr>
      <vt:lpstr>함초롬바탕</vt:lpstr>
      <vt:lpstr>Arial</vt:lpstr>
      <vt:lpstr>Arial Black</vt:lpstr>
      <vt:lpstr>Symbol</vt:lpstr>
      <vt:lpstr>Tahoma</vt:lpstr>
      <vt:lpstr>Times New Roman</vt:lpstr>
      <vt:lpstr>Wingdings</vt:lpstr>
      <vt:lpstr>psh_10</vt:lpstr>
      <vt:lpstr>Image</vt:lpstr>
      <vt:lpstr>Equation</vt:lpstr>
      <vt:lpstr>수식</vt:lpstr>
      <vt:lpstr>Rendering Methods  &amp; Models</vt:lpstr>
      <vt:lpstr>Shading</vt:lpstr>
      <vt:lpstr>Illumination Components</vt:lpstr>
      <vt:lpstr>Light Source Model</vt:lpstr>
      <vt:lpstr>Point Light Source</vt:lpstr>
      <vt:lpstr>Directional Light Source</vt:lpstr>
      <vt:lpstr>Spot Light Source </vt:lpstr>
      <vt:lpstr>Reflectance Model</vt:lpstr>
      <vt:lpstr>Emission</vt:lpstr>
      <vt:lpstr>Ambient Term</vt:lpstr>
      <vt:lpstr>Diffuse Reflection</vt:lpstr>
      <vt:lpstr>Diffuse Reflection</vt:lpstr>
      <vt:lpstr>Ambient and Diffuse</vt:lpstr>
      <vt:lpstr>Specular Reflection</vt:lpstr>
      <vt:lpstr>Specular Reflection</vt:lpstr>
      <vt:lpstr>Specular Reflection</vt:lpstr>
      <vt:lpstr>Effects of Exponent</vt:lpstr>
      <vt:lpstr>Reflectance Model</vt:lpstr>
      <vt:lpstr>Reflectance Model</vt:lpstr>
      <vt:lpstr>Light Intensity Function</vt:lpstr>
      <vt:lpstr>Surface Illumination Calculation</vt:lpstr>
      <vt:lpstr>Surface Illumination Calculation</vt:lpstr>
      <vt:lpstr>Transparency</vt:lpstr>
      <vt:lpstr>Polygon Shading</vt:lpstr>
      <vt:lpstr>Flat Shading</vt:lpstr>
      <vt:lpstr>OpenGL Shading</vt:lpstr>
      <vt:lpstr>Flat Shading Process</vt:lpstr>
      <vt:lpstr>Gouraud Shading</vt:lpstr>
      <vt:lpstr>Gouraud Shading</vt:lpstr>
      <vt:lpstr>OpenGL Shading</vt:lpstr>
      <vt:lpstr>Gouraud Shading Process (1/2)</vt:lpstr>
      <vt:lpstr>Vertex Normal Vector</vt:lpstr>
      <vt:lpstr>Gouraud Shading Process (2/2)</vt:lpstr>
      <vt:lpstr>Phong Shading</vt:lpstr>
      <vt:lpstr>Phong Shading Process (1/2)</vt:lpstr>
      <vt:lpstr>Phong Shading Process (2/2)</vt:lpstr>
      <vt:lpstr>Various Shading Results</vt:lpstr>
      <vt:lpstr>Summary</vt:lpstr>
      <vt:lpstr>OpenGL Lighting</vt:lpstr>
      <vt:lpstr>Enable Lighting (1/2)</vt:lpstr>
      <vt:lpstr>Enable Lighting (2/2)</vt:lpstr>
      <vt:lpstr>Specifying a Light Source (1/2)</vt:lpstr>
      <vt:lpstr>Specifying a Light Source (2/2)</vt:lpstr>
      <vt:lpstr>Light Sources</vt:lpstr>
      <vt:lpstr>Point Light Source (1/2)</vt:lpstr>
      <vt:lpstr>Point Light Source (2/2)</vt:lpstr>
      <vt:lpstr>Control of Light Position (1/4)</vt:lpstr>
      <vt:lpstr>Control of Light Position (2/4)</vt:lpstr>
      <vt:lpstr>Control of Light Position (3/4)</vt:lpstr>
      <vt:lpstr>Control of Light Position (4/4)</vt:lpstr>
      <vt:lpstr>Control of Light Position (4/4)</vt:lpstr>
      <vt:lpstr>Specifying All Terms (1/2)</vt:lpstr>
      <vt:lpstr>Specifying All Terms (2/2)</vt:lpstr>
      <vt:lpstr>Point Light – Attenuation (1/2)</vt:lpstr>
      <vt:lpstr>Point Light – Attenuation (2/2)</vt:lpstr>
      <vt:lpstr>Spot Light (1/4)</vt:lpstr>
      <vt:lpstr>Spot Light (2/4)</vt:lpstr>
      <vt:lpstr>Spot Light (3/4)</vt:lpstr>
      <vt:lpstr>Spot Light (4/4)</vt:lpstr>
      <vt:lpstr>Multiple Lights (1/2)</vt:lpstr>
      <vt:lpstr>Multiple Lights (2/2)</vt:lpstr>
      <vt:lpstr>Specifying a Material (1/5)</vt:lpstr>
      <vt:lpstr>Specifying a Material (2/5)</vt:lpstr>
      <vt:lpstr>Specifying a Material (3/5)</vt:lpstr>
      <vt:lpstr>Specifying a Material (4/5)</vt:lpstr>
      <vt:lpstr>Specifying a Material (5/5)</vt:lpstr>
      <vt:lpstr>White Shiny Material (1/2)</vt:lpstr>
      <vt:lpstr>White Shiny Material (2/2)</vt:lpstr>
      <vt:lpstr>Brass Material (1/2)</vt:lpstr>
      <vt:lpstr>Brass Material (2/2)</vt:lpstr>
      <vt:lpstr>Red Plastic Material (1/2)</vt:lpstr>
      <vt:lpstr>Red Plastic Material (2/2)</vt:lpstr>
      <vt:lpstr>Multiple Objects (1/2)</vt:lpstr>
      <vt:lpstr>Multiple Objects (2/2)</vt:lpstr>
      <vt:lpstr>Wireframe</vt:lpstr>
      <vt:lpstr>Ambient Illumination Only</vt:lpstr>
      <vt:lpstr>Flat Shaded Polygons with Diffuse Reflection</vt:lpstr>
      <vt:lpstr>Gouraud Shaded Polygons with Diffuse Reflection</vt:lpstr>
      <vt:lpstr>Gouraud Shaded Polygons with Specular Reflection</vt:lpstr>
      <vt:lpstr>Phong Shaded Polygons with Specular Reflection</vt:lpstr>
    </vt:vector>
  </TitlesOfParts>
  <Company>그래픽스연구실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Illumination Model</dc:title>
  <dc:creator>장수미</dc:creator>
  <cp:lastModifiedBy>Park Taejung</cp:lastModifiedBy>
  <cp:revision>540</cp:revision>
  <dcterms:created xsi:type="dcterms:W3CDTF">2002-10-14T01:20:25Z</dcterms:created>
  <dcterms:modified xsi:type="dcterms:W3CDTF">2020-11-05T06:43:41Z</dcterms:modified>
</cp:coreProperties>
</file>